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9" r:id="rId2"/>
    <p:sldId id="270" r:id="rId3"/>
    <p:sldId id="271" r:id="rId4"/>
    <p:sldId id="282" r:id="rId5"/>
    <p:sldId id="279" r:id="rId6"/>
    <p:sldId id="277" r:id="rId7"/>
    <p:sldId id="280" r:id="rId8"/>
    <p:sldId id="278" r:id="rId9"/>
    <p:sldId id="260" r:id="rId10"/>
    <p:sldId id="283" r:id="rId11"/>
    <p:sldId id="284" r:id="rId12"/>
    <p:sldId id="287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4B45B-E2D6-F17C-D33A-C3B2463133BB}" v="300" dt="2025-07-29T12:53:51.994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len, Christian D (nge4py)" userId="S::nge4py@virginia.edu::9355d75c-db77-4252-93f3-dafc68b3f1c5" providerId="AD" clId="Web-{0ED4B45B-E2D6-F17C-D33A-C3B2463133BB}"/>
    <pc:docChg chg="addSld modSld">
      <pc:chgData name="Ollen, Christian D (nge4py)" userId="S::nge4py@virginia.edu::9355d75c-db77-4252-93f3-dafc68b3f1c5" providerId="AD" clId="Web-{0ED4B45B-E2D6-F17C-D33A-C3B2463133BB}" dt="2025-07-29T12:53:51.978" v="228" actId="20577"/>
      <pc:docMkLst>
        <pc:docMk/>
      </pc:docMkLst>
      <pc:sldChg chg="modSp">
        <pc:chgData name="Ollen, Christian D (nge4py)" userId="S::nge4py@virginia.edu::9355d75c-db77-4252-93f3-dafc68b3f1c5" providerId="AD" clId="Web-{0ED4B45B-E2D6-F17C-D33A-C3B2463133BB}" dt="2025-07-28T19:45:42.241" v="5" actId="20577"/>
        <pc:sldMkLst>
          <pc:docMk/>
          <pc:sldMk cId="3856088698" sldId="269"/>
        </pc:sldMkLst>
        <pc:spChg chg="mod">
          <ac:chgData name="Ollen, Christian D (nge4py)" userId="S::nge4py@virginia.edu::9355d75c-db77-4252-93f3-dafc68b3f1c5" providerId="AD" clId="Web-{0ED4B45B-E2D6-F17C-D33A-C3B2463133BB}" dt="2025-07-28T19:45:42.241" v="5" actId="20577"/>
          <ac:spMkLst>
            <pc:docMk/>
            <pc:sldMk cId="3856088698" sldId="269"/>
            <ac:spMk id="2" creationId="{9C20B619-AABA-6CB4-095B-8467F85C32BB}"/>
          </ac:spMkLst>
        </pc:spChg>
      </pc:sldChg>
      <pc:sldChg chg="addSp delSp modSp new">
        <pc:chgData name="Ollen, Christian D (nge4py)" userId="S::nge4py@virginia.edu::9355d75c-db77-4252-93f3-dafc68b3f1c5" providerId="AD" clId="Web-{0ED4B45B-E2D6-F17C-D33A-C3B2463133BB}" dt="2025-07-28T20:04:27.554" v="44" actId="14100"/>
        <pc:sldMkLst>
          <pc:docMk/>
          <pc:sldMk cId="2450041076" sldId="283"/>
        </pc:sldMkLst>
        <pc:spChg chg="mod">
          <ac:chgData name="Ollen, Christian D (nge4py)" userId="S::nge4py@virginia.edu::9355d75c-db77-4252-93f3-dafc68b3f1c5" providerId="AD" clId="Web-{0ED4B45B-E2D6-F17C-D33A-C3B2463133BB}" dt="2025-07-28T20:03:15.285" v="23" actId="20577"/>
          <ac:spMkLst>
            <pc:docMk/>
            <pc:sldMk cId="2450041076" sldId="283"/>
            <ac:spMk id="2" creationId="{8BB7F61A-D94A-E5C1-6120-B7F1B6A5AF4D}"/>
          </ac:spMkLst>
        </pc:spChg>
        <pc:spChg chg="del">
          <ac:chgData name="Ollen, Christian D (nge4py)" userId="S::nge4py@virginia.edu::9355d75c-db77-4252-93f3-dafc68b3f1c5" providerId="AD" clId="Web-{0ED4B45B-E2D6-F17C-D33A-C3B2463133BB}" dt="2025-07-28T20:02:00.751" v="20"/>
          <ac:spMkLst>
            <pc:docMk/>
            <pc:sldMk cId="2450041076" sldId="283"/>
            <ac:spMk id="3" creationId="{D217C53F-DA53-19BE-1081-5DE1706C3E39}"/>
          </ac:spMkLst>
        </pc:spChg>
        <pc:spChg chg="add del mod">
          <ac:chgData name="Ollen, Christian D (nge4py)" userId="S::nge4py@virginia.edu::9355d75c-db77-4252-93f3-dafc68b3f1c5" providerId="AD" clId="Web-{0ED4B45B-E2D6-F17C-D33A-C3B2463133BB}" dt="2025-07-28T20:04:09.241" v="43"/>
          <ac:spMkLst>
            <pc:docMk/>
            <pc:sldMk cId="2450041076" sldId="283"/>
            <ac:spMk id="5" creationId="{C1C77FF7-2E2D-03E5-7368-BB163B2147DD}"/>
          </ac:spMkLst>
        </pc:spChg>
        <pc:graphicFrameChg chg="add">
          <ac:chgData name="Ollen, Christian D (nge4py)" userId="S::nge4py@virginia.edu::9355d75c-db77-4252-93f3-dafc68b3f1c5" providerId="AD" clId="Web-{0ED4B45B-E2D6-F17C-D33A-C3B2463133BB}" dt="2025-07-28T20:04:09.241" v="43"/>
          <ac:graphicFrameMkLst>
            <pc:docMk/>
            <pc:sldMk cId="2450041076" sldId="283"/>
            <ac:graphicFrameMk id="7" creationId="{F8F08355-CB49-D214-060B-83C8CD9B8CD8}"/>
          </ac:graphicFrameMkLst>
        </pc:graphicFrameChg>
        <pc:picChg chg="add mod ord">
          <ac:chgData name="Ollen, Christian D (nge4py)" userId="S::nge4py@virginia.edu::9355d75c-db77-4252-93f3-dafc68b3f1c5" providerId="AD" clId="Web-{0ED4B45B-E2D6-F17C-D33A-C3B2463133BB}" dt="2025-07-28T20:04:27.554" v="44" actId="14100"/>
          <ac:picMkLst>
            <pc:docMk/>
            <pc:sldMk cId="2450041076" sldId="283"/>
            <ac:picMk id="4" creationId="{1BF8491E-1E0D-4663-1DE7-D5DA38BEFF89}"/>
          </ac:picMkLst>
        </pc:picChg>
      </pc:sldChg>
      <pc:sldChg chg="addSp delSp modSp new">
        <pc:chgData name="Ollen, Christian D (nge4py)" userId="S::nge4py@virginia.edu::9355d75c-db77-4252-93f3-dafc68b3f1c5" providerId="AD" clId="Web-{0ED4B45B-E2D6-F17C-D33A-C3B2463133BB}" dt="2025-07-29T12:51:09.963" v="196"/>
        <pc:sldMkLst>
          <pc:docMk/>
          <pc:sldMk cId="1858537779" sldId="284"/>
        </pc:sldMkLst>
        <pc:spChg chg="mod">
          <ac:chgData name="Ollen, Christian D (nge4py)" userId="S::nge4py@virginia.edu::9355d75c-db77-4252-93f3-dafc68b3f1c5" providerId="AD" clId="Web-{0ED4B45B-E2D6-F17C-D33A-C3B2463133BB}" dt="2025-07-29T12:31:10.808" v="60" actId="20577"/>
          <ac:spMkLst>
            <pc:docMk/>
            <pc:sldMk cId="1858537779" sldId="284"/>
            <ac:spMk id="2" creationId="{2EA94196-5D59-CEDC-E743-B90206C40E90}"/>
          </ac:spMkLst>
        </pc:spChg>
        <pc:spChg chg="del">
          <ac:chgData name="Ollen, Christian D (nge4py)" userId="S::nge4py@virginia.edu::9355d75c-db77-4252-93f3-dafc68b3f1c5" providerId="AD" clId="Web-{0ED4B45B-E2D6-F17C-D33A-C3B2463133BB}" dt="2025-07-29T12:29:52.465" v="46"/>
          <ac:spMkLst>
            <pc:docMk/>
            <pc:sldMk cId="1858537779" sldId="284"/>
            <ac:spMk id="3" creationId="{DB0F9990-B884-1D26-F11A-CB9EFD20403F}"/>
          </ac:spMkLst>
        </pc:spChg>
        <pc:spChg chg="add del">
          <ac:chgData name="Ollen, Christian D (nge4py)" userId="S::nge4py@virginia.edu::9355d75c-db77-4252-93f3-dafc68b3f1c5" providerId="AD" clId="Web-{0ED4B45B-E2D6-F17C-D33A-C3B2463133BB}" dt="2025-07-29T12:32:48.230" v="63"/>
          <ac:spMkLst>
            <pc:docMk/>
            <pc:sldMk cId="1858537779" sldId="284"/>
            <ac:spMk id="5" creationId="{C97A3D60-65A6-E19F-B1CF-3D0E1A744CFA}"/>
          </ac:spMkLst>
        </pc:spChg>
        <pc:spChg chg="add del mod">
          <ac:chgData name="Ollen, Christian D (nge4py)" userId="S::nge4py@virginia.edu::9355d75c-db77-4252-93f3-dafc68b3f1c5" providerId="AD" clId="Web-{0ED4B45B-E2D6-F17C-D33A-C3B2463133BB}" dt="2025-07-29T12:51:09.963" v="196"/>
          <ac:spMkLst>
            <pc:docMk/>
            <pc:sldMk cId="1858537779" sldId="284"/>
            <ac:spMk id="6" creationId="{F1D3F4B7-0909-55FD-6763-3F1E2308E3B4}"/>
          </ac:spMkLst>
        </pc:spChg>
        <pc:graphicFrameChg chg="add del">
          <ac:chgData name="Ollen, Christian D (nge4py)" userId="S::nge4py@virginia.edu::9355d75c-db77-4252-93f3-dafc68b3f1c5" providerId="AD" clId="Web-{0ED4B45B-E2D6-F17C-D33A-C3B2463133BB}" dt="2025-07-29T12:51:09.931" v="195"/>
          <ac:graphicFrameMkLst>
            <pc:docMk/>
            <pc:sldMk cId="1858537779" sldId="284"/>
            <ac:graphicFrameMk id="8" creationId="{27105D98-090C-9D11-71F4-BA7EB568D404}"/>
          </ac:graphicFrameMkLst>
        </pc:graphicFrameChg>
        <pc:graphicFrameChg chg="add">
          <ac:chgData name="Ollen, Christian D (nge4py)" userId="S::nge4py@virginia.edu::9355d75c-db77-4252-93f3-dafc68b3f1c5" providerId="AD" clId="Web-{0ED4B45B-E2D6-F17C-D33A-C3B2463133BB}" dt="2025-07-29T12:51:09.963" v="196"/>
          <ac:graphicFrameMkLst>
            <pc:docMk/>
            <pc:sldMk cId="1858537779" sldId="284"/>
            <ac:graphicFrameMk id="10" creationId="{CE428A55-DDED-57F3-A50B-B9861A8A32E4}"/>
          </ac:graphicFrameMkLst>
        </pc:graphicFrameChg>
        <pc:picChg chg="add mod ord">
          <ac:chgData name="Ollen, Christian D (nge4py)" userId="S::nge4py@virginia.edu::9355d75c-db77-4252-93f3-dafc68b3f1c5" providerId="AD" clId="Web-{0ED4B45B-E2D6-F17C-D33A-C3B2463133BB}" dt="2025-07-29T12:31:18.152" v="61" actId="1076"/>
          <ac:picMkLst>
            <pc:docMk/>
            <pc:sldMk cId="1858537779" sldId="284"/>
            <ac:picMk id="4" creationId="{31030450-B0D7-434D-3533-8763D382AB09}"/>
          </ac:picMkLst>
        </pc:picChg>
      </pc:sldChg>
      <pc:sldChg chg="addSp delSp modSp new">
        <pc:chgData name="Ollen, Christian D (nge4py)" userId="S::nge4py@virginia.edu::9355d75c-db77-4252-93f3-dafc68b3f1c5" providerId="AD" clId="Web-{0ED4B45B-E2D6-F17C-D33A-C3B2463133BB}" dt="2025-07-29T12:53:51.978" v="228" actId="20577"/>
        <pc:sldMkLst>
          <pc:docMk/>
          <pc:sldMk cId="3943234193" sldId="285"/>
        </pc:sldMkLst>
        <pc:spChg chg="mod">
          <ac:chgData name="Ollen, Christian D (nge4py)" userId="S::nge4py@virginia.edu::9355d75c-db77-4252-93f3-dafc68b3f1c5" providerId="AD" clId="Web-{0ED4B45B-E2D6-F17C-D33A-C3B2463133BB}" dt="2025-07-29T12:35:04.199" v="97" actId="20577"/>
          <ac:spMkLst>
            <pc:docMk/>
            <pc:sldMk cId="3943234193" sldId="285"/>
            <ac:spMk id="2" creationId="{1AE25FB9-FE73-54F0-89F2-9CC8C7E2FAB0}"/>
          </ac:spMkLst>
        </pc:spChg>
        <pc:spChg chg="del">
          <ac:chgData name="Ollen, Christian D (nge4py)" userId="S::nge4py@virginia.edu::9355d75c-db77-4252-93f3-dafc68b3f1c5" providerId="AD" clId="Web-{0ED4B45B-E2D6-F17C-D33A-C3B2463133BB}" dt="2025-07-29T12:30:14.215" v="48"/>
          <ac:spMkLst>
            <pc:docMk/>
            <pc:sldMk cId="3943234193" sldId="285"/>
            <ac:spMk id="3" creationId="{32D6F424-A420-C72F-0D92-F2C6D5E8A18C}"/>
          </ac:spMkLst>
        </pc:spChg>
        <pc:spChg chg="add del">
          <ac:chgData name="Ollen, Christian D (nge4py)" userId="S::nge4py@virginia.edu::9355d75c-db77-4252-93f3-dafc68b3f1c5" providerId="AD" clId="Web-{0ED4B45B-E2D6-F17C-D33A-C3B2463133BB}" dt="2025-07-29T12:35:31.949" v="100"/>
          <ac:spMkLst>
            <pc:docMk/>
            <pc:sldMk cId="3943234193" sldId="285"/>
            <ac:spMk id="5" creationId="{40CE38F9-A961-85E6-AF3B-AF38AC7D0721}"/>
          </ac:spMkLst>
        </pc:spChg>
        <pc:spChg chg="add mod">
          <ac:chgData name="Ollen, Christian D (nge4py)" userId="S::nge4py@virginia.edu::9355d75c-db77-4252-93f3-dafc68b3f1c5" providerId="AD" clId="Web-{0ED4B45B-E2D6-F17C-D33A-C3B2463133BB}" dt="2025-07-29T12:53:51.978" v="228" actId="20577"/>
          <ac:spMkLst>
            <pc:docMk/>
            <pc:sldMk cId="3943234193" sldId="285"/>
            <ac:spMk id="6" creationId="{B4231032-07F0-861C-2D42-A4ADB82DF973}"/>
          </ac:spMkLst>
        </pc:spChg>
        <pc:picChg chg="add mod ord">
          <ac:chgData name="Ollen, Christian D (nge4py)" userId="S::nge4py@virginia.edu::9355d75c-db77-4252-93f3-dafc68b3f1c5" providerId="AD" clId="Web-{0ED4B45B-E2D6-F17C-D33A-C3B2463133BB}" dt="2025-07-29T12:35:18.714" v="98" actId="1076"/>
          <ac:picMkLst>
            <pc:docMk/>
            <pc:sldMk cId="3943234193" sldId="285"/>
            <ac:picMk id="4" creationId="{EAEAAB96-A16A-9C5A-0F01-4FFCEFB230F3}"/>
          </ac:picMkLst>
        </pc:picChg>
        <pc:picChg chg="add">
          <ac:chgData name="Ollen, Christian D (nge4py)" userId="S::nge4py@virginia.edu::9355d75c-db77-4252-93f3-dafc68b3f1c5" providerId="AD" clId="Web-{0ED4B45B-E2D6-F17C-D33A-C3B2463133BB}" dt="2025-07-29T12:52:16.978" v="202"/>
          <ac:picMkLst>
            <pc:docMk/>
            <pc:sldMk cId="3943234193" sldId="285"/>
            <ac:picMk id="8" creationId="{62A57FE8-7D04-FDE7-689D-599607756AB7}"/>
          </ac:picMkLst>
        </pc:picChg>
      </pc:sldChg>
      <pc:sldChg chg="addSp modSp new">
        <pc:chgData name="Ollen, Christian D (nge4py)" userId="S::nge4py@virginia.edu::9355d75c-db77-4252-93f3-dafc68b3f1c5" providerId="AD" clId="Web-{0ED4B45B-E2D6-F17C-D33A-C3B2463133BB}" dt="2025-07-29T12:52:20.087" v="203"/>
        <pc:sldMkLst>
          <pc:docMk/>
          <pc:sldMk cId="1536842357" sldId="286"/>
        </pc:sldMkLst>
        <pc:spChg chg="mod">
          <ac:chgData name="Ollen, Christian D (nge4py)" userId="S::nge4py@virginia.edu::9355d75c-db77-4252-93f3-dafc68b3f1c5" providerId="AD" clId="Web-{0ED4B45B-E2D6-F17C-D33A-C3B2463133BB}" dt="2025-07-29T12:36:39.761" v="120" actId="20577"/>
          <ac:spMkLst>
            <pc:docMk/>
            <pc:sldMk cId="1536842357" sldId="286"/>
            <ac:spMk id="2" creationId="{A9BF9679-AFD6-B5F2-D760-2DC016AEA830}"/>
          </ac:spMkLst>
        </pc:spChg>
        <pc:spChg chg="mod">
          <ac:chgData name="Ollen, Christian D (nge4py)" userId="S::nge4py@virginia.edu::9355d75c-db77-4252-93f3-dafc68b3f1c5" providerId="AD" clId="Web-{0ED4B45B-E2D6-F17C-D33A-C3B2463133BB}" dt="2025-07-29T12:50:44.931" v="191" actId="20577"/>
          <ac:spMkLst>
            <pc:docMk/>
            <pc:sldMk cId="1536842357" sldId="286"/>
            <ac:spMk id="3" creationId="{2D186A1C-4923-3048-0B24-3C6D574C5C75}"/>
          </ac:spMkLst>
        </pc:spChg>
        <pc:picChg chg="add">
          <ac:chgData name="Ollen, Christian D (nge4py)" userId="S::nge4py@virginia.edu::9355d75c-db77-4252-93f3-dafc68b3f1c5" providerId="AD" clId="Web-{0ED4B45B-E2D6-F17C-D33A-C3B2463133BB}" dt="2025-07-29T12:52:20.087" v="203"/>
          <ac:picMkLst>
            <pc:docMk/>
            <pc:sldMk cId="1536842357" sldId="286"/>
            <ac:picMk id="5" creationId="{43824852-C554-8959-5557-5ED78EC9598E}"/>
          </ac:picMkLst>
        </pc:picChg>
      </pc:sldChg>
      <pc:sldChg chg="addSp delSp modSp new">
        <pc:chgData name="Ollen, Christian D (nge4py)" userId="S::nge4py@virginia.edu::9355d75c-db77-4252-93f3-dafc68b3f1c5" providerId="AD" clId="Web-{0ED4B45B-E2D6-F17C-D33A-C3B2463133BB}" dt="2025-07-29T12:53:24.915" v="221" actId="20577"/>
        <pc:sldMkLst>
          <pc:docMk/>
          <pc:sldMk cId="740135954" sldId="287"/>
        </pc:sldMkLst>
        <pc:spChg chg="mod">
          <ac:chgData name="Ollen, Christian D (nge4py)" userId="S::nge4py@virginia.edu::9355d75c-db77-4252-93f3-dafc68b3f1c5" providerId="AD" clId="Web-{0ED4B45B-E2D6-F17C-D33A-C3B2463133BB}" dt="2025-07-29T12:45:05.885" v="128" actId="20577"/>
          <ac:spMkLst>
            <pc:docMk/>
            <pc:sldMk cId="740135954" sldId="287"/>
            <ac:spMk id="2" creationId="{CA05D991-BA2F-F7FC-B93E-D63C730F58A1}"/>
          </ac:spMkLst>
        </pc:spChg>
        <pc:spChg chg="del">
          <ac:chgData name="Ollen, Christian D (nge4py)" userId="S::nge4py@virginia.edu::9355d75c-db77-4252-93f3-dafc68b3f1c5" providerId="AD" clId="Web-{0ED4B45B-E2D6-F17C-D33A-C3B2463133BB}" dt="2025-07-29T12:45:08.119" v="129"/>
          <ac:spMkLst>
            <pc:docMk/>
            <pc:sldMk cId="740135954" sldId="287"/>
            <ac:spMk id="3" creationId="{4AAB6416-777E-6896-662B-F4F952BD0B75}"/>
          </ac:spMkLst>
        </pc:spChg>
        <pc:spChg chg="add del mod">
          <ac:chgData name="Ollen, Christian D (nge4py)" userId="S::nge4py@virginia.edu::9355d75c-db77-4252-93f3-dafc68b3f1c5" providerId="AD" clId="Web-{0ED4B45B-E2D6-F17C-D33A-C3B2463133BB}" dt="2025-07-29T12:45:17.916" v="131"/>
          <ac:spMkLst>
            <pc:docMk/>
            <pc:sldMk cId="740135954" sldId="287"/>
            <ac:spMk id="6" creationId="{84ED2B88-5C2F-CC3D-53E2-1BFF1CCD3CB5}"/>
          </ac:spMkLst>
        </pc:spChg>
        <pc:spChg chg="add del">
          <ac:chgData name="Ollen, Christian D (nge4py)" userId="S::nge4py@virginia.edu::9355d75c-db77-4252-93f3-dafc68b3f1c5" providerId="AD" clId="Web-{0ED4B45B-E2D6-F17C-D33A-C3B2463133BB}" dt="2025-07-29T12:46:32.838" v="136"/>
          <ac:spMkLst>
            <pc:docMk/>
            <pc:sldMk cId="740135954" sldId="287"/>
            <ac:spMk id="8" creationId="{C7AA09C9-00DB-923E-D215-9ABA121936F0}"/>
          </ac:spMkLst>
        </pc:spChg>
        <pc:spChg chg="add del mod">
          <ac:chgData name="Ollen, Christian D (nge4py)" userId="S::nge4py@virginia.edu::9355d75c-db77-4252-93f3-dafc68b3f1c5" providerId="AD" clId="Web-{0ED4B45B-E2D6-F17C-D33A-C3B2463133BB}" dt="2025-07-29T12:53:24.915" v="221" actId="20577"/>
          <ac:spMkLst>
            <pc:docMk/>
            <pc:sldMk cId="740135954" sldId="287"/>
            <ac:spMk id="9" creationId="{E8558B0A-7978-0981-0856-CE7DF574F3FC}"/>
          </ac:spMkLst>
        </pc:spChg>
        <pc:graphicFrameChg chg="add del">
          <ac:chgData name="Ollen, Christian D (nge4py)" userId="S::nge4py@virginia.edu::9355d75c-db77-4252-93f3-dafc68b3f1c5" providerId="AD" clId="Web-{0ED4B45B-E2D6-F17C-D33A-C3B2463133BB}" dt="2025-07-29T12:51:34.259" v="198"/>
          <ac:graphicFrameMkLst>
            <pc:docMk/>
            <pc:sldMk cId="740135954" sldId="287"/>
            <ac:graphicFrameMk id="11" creationId="{65533D1F-0729-4CC0-BDAD-02B2E4B9AEAA}"/>
          </ac:graphicFrameMkLst>
        </pc:graphicFrameChg>
        <pc:picChg chg="add del mod ord">
          <ac:chgData name="Ollen, Christian D (nge4py)" userId="S::nge4py@virginia.edu::9355d75c-db77-4252-93f3-dafc68b3f1c5" providerId="AD" clId="Web-{0ED4B45B-E2D6-F17C-D33A-C3B2463133BB}" dt="2025-07-29T12:45:16.885" v="130"/>
          <ac:picMkLst>
            <pc:docMk/>
            <pc:sldMk cId="740135954" sldId="287"/>
            <ac:picMk id="4" creationId="{BD25C9E9-0690-0098-B8EB-5013E6963BF9}"/>
          </ac:picMkLst>
        </pc:picChg>
        <pc:picChg chg="add mod ord">
          <ac:chgData name="Ollen, Christian D (nge4py)" userId="S::nge4py@virginia.edu::9355d75c-db77-4252-93f3-dafc68b3f1c5" providerId="AD" clId="Web-{0ED4B45B-E2D6-F17C-D33A-C3B2463133BB}" dt="2025-07-29T12:47:32.338" v="158" actId="1076"/>
          <ac:picMkLst>
            <pc:docMk/>
            <pc:sldMk cId="740135954" sldId="287"/>
            <ac:picMk id="7" creationId="{4308F5D0-080C-D394-67B5-34677BD36D9F}"/>
          </ac:picMkLst>
        </pc:picChg>
        <pc:picChg chg="add mod">
          <ac:chgData name="Ollen, Christian D (nge4py)" userId="S::nge4py@virginia.edu::9355d75c-db77-4252-93f3-dafc68b3f1c5" providerId="AD" clId="Web-{0ED4B45B-E2D6-F17C-D33A-C3B2463133BB}" dt="2025-07-29T12:52:11.853" v="201" actId="14100"/>
          <ac:picMkLst>
            <pc:docMk/>
            <pc:sldMk cId="740135954" sldId="287"/>
            <ac:picMk id="18" creationId="{DDC64CF6-353F-D075-C48A-EB3132511BA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us-east-1.console.aws.amazon.com/s3/buckets/team1-fmi-performance-7078ea12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us-east-1.console.aws.amazon.com/s3/buckets/team1-fmi-performance-7078ea12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1B9452-5B93-4A6A-BE38-8567E720CD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532C88-8F66-4214-8AF6-25C9763545A9}">
      <dgm:prSet/>
      <dgm:spPr/>
      <dgm:t>
        <a:bodyPr/>
        <a:lstStyle/>
        <a:p>
          <a:r>
            <a:rPr lang="en-US" dirty="0"/>
            <a:t>Includes code, data, and paper accessible in git repo `AI-FOR-ASTRONOMY`</a:t>
          </a:r>
        </a:p>
      </dgm:t>
    </dgm:pt>
    <dgm:pt modelId="{CFCC53DC-947B-48FF-899F-40A7DC21AEF8}" type="parTrans" cxnId="{63F85698-7C11-4FE9-964A-33976DA9983C}">
      <dgm:prSet/>
      <dgm:spPr/>
      <dgm:t>
        <a:bodyPr/>
        <a:lstStyle/>
        <a:p>
          <a:endParaRPr lang="en-US"/>
        </a:p>
      </dgm:t>
    </dgm:pt>
    <dgm:pt modelId="{36EC497A-E167-4AD1-ADAC-BD13E92623B6}" type="sibTrans" cxnId="{63F85698-7C11-4FE9-964A-33976DA9983C}">
      <dgm:prSet/>
      <dgm:spPr/>
      <dgm:t>
        <a:bodyPr/>
        <a:lstStyle/>
        <a:p>
          <a:endParaRPr lang="en-US"/>
        </a:p>
      </dgm:t>
    </dgm:pt>
    <dgm:pt modelId="{BBEB17DC-CFF1-41D3-BE14-8B038B0C1C76}" type="pres">
      <dgm:prSet presAssocID="{8E1B9452-5B93-4A6A-BE38-8567E720CDEB}" presName="linear" presStyleCnt="0">
        <dgm:presLayoutVars>
          <dgm:animLvl val="lvl"/>
          <dgm:resizeHandles val="exact"/>
        </dgm:presLayoutVars>
      </dgm:prSet>
      <dgm:spPr/>
    </dgm:pt>
    <dgm:pt modelId="{F3BB68FA-063F-495F-8E27-4F6C29616F47}" type="pres">
      <dgm:prSet presAssocID="{74532C88-8F66-4214-8AF6-25C9763545A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DB3D152-6039-42CD-AD3A-5CDA61F5C816}" type="presOf" srcId="{74532C88-8F66-4214-8AF6-25C9763545A9}" destId="{F3BB68FA-063F-495F-8E27-4F6C29616F47}" srcOrd="0" destOrd="0" presId="urn:microsoft.com/office/officeart/2005/8/layout/vList2"/>
    <dgm:cxn modelId="{63F85698-7C11-4FE9-964A-33976DA9983C}" srcId="{8E1B9452-5B93-4A6A-BE38-8567E720CDEB}" destId="{74532C88-8F66-4214-8AF6-25C9763545A9}" srcOrd="0" destOrd="0" parTransId="{CFCC53DC-947B-48FF-899F-40A7DC21AEF8}" sibTransId="{36EC497A-E167-4AD1-ADAC-BD13E92623B6}"/>
    <dgm:cxn modelId="{9C7FC1A3-B0C6-490C-A639-CE9E9FE209CC}" type="presOf" srcId="{8E1B9452-5B93-4A6A-BE38-8567E720CDEB}" destId="{BBEB17DC-CFF1-41D3-BE14-8B038B0C1C76}" srcOrd="0" destOrd="0" presId="urn:microsoft.com/office/officeart/2005/8/layout/vList2"/>
    <dgm:cxn modelId="{B10AAEF1-8D0D-4DAA-87A0-B1F32BC1C289}" type="presParOf" srcId="{BBEB17DC-CFF1-41D3-BE14-8B038B0C1C76}" destId="{F3BB68FA-063F-495F-8E27-4F6C29616F4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1B9452-5B93-4A6A-BE38-8567E720CD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532C88-8F66-4214-8AF6-25C9763545A9}">
      <dgm:prSet/>
      <dgm:spPr/>
      <dgm:t>
        <a:bodyPr/>
        <a:lstStyle/>
        <a:p>
          <a:r>
            <a:rPr lang="en-US" b="0" i="0" dirty="0"/>
            <a:t>Copied the Anomaly Detection folder to our S3 bucket (</a:t>
          </a:r>
          <a:r>
            <a:rPr lang="en-US" i="0" u="none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team1-fmi-performance-7078ea12</a:t>
          </a:r>
          <a:r>
            <a:rPr lang="en-US" b="0" i="0" dirty="0"/>
            <a:t>) under the scripts path; it also </a:t>
          </a:r>
          <a:r>
            <a:rPr lang="en-US" dirty="0"/>
            <a:t>contains all subfolders with the scripts/ folder required</a:t>
          </a:r>
        </a:p>
      </dgm:t>
    </dgm:pt>
    <dgm:pt modelId="{CFCC53DC-947B-48FF-899F-40A7DC21AEF8}" type="parTrans" cxnId="{63F85698-7C11-4FE9-964A-33976DA9983C}">
      <dgm:prSet/>
      <dgm:spPr/>
      <dgm:t>
        <a:bodyPr/>
        <a:lstStyle/>
        <a:p>
          <a:endParaRPr lang="en-US"/>
        </a:p>
      </dgm:t>
    </dgm:pt>
    <dgm:pt modelId="{36EC497A-E167-4AD1-ADAC-BD13E92623B6}" type="sibTrans" cxnId="{63F85698-7C11-4FE9-964A-33976DA9983C}">
      <dgm:prSet/>
      <dgm:spPr/>
      <dgm:t>
        <a:bodyPr/>
        <a:lstStyle/>
        <a:p>
          <a:endParaRPr lang="en-US"/>
        </a:p>
      </dgm:t>
    </dgm:pt>
    <dgm:pt modelId="{BBEB17DC-CFF1-41D3-BE14-8B038B0C1C76}" type="pres">
      <dgm:prSet presAssocID="{8E1B9452-5B93-4A6A-BE38-8567E720CDEB}" presName="linear" presStyleCnt="0">
        <dgm:presLayoutVars>
          <dgm:animLvl val="lvl"/>
          <dgm:resizeHandles val="exact"/>
        </dgm:presLayoutVars>
      </dgm:prSet>
      <dgm:spPr/>
    </dgm:pt>
    <dgm:pt modelId="{F3BB68FA-063F-495F-8E27-4F6C29616F47}" type="pres">
      <dgm:prSet presAssocID="{74532C88-8F66-4214-8AF6-25C9763545A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DB3D152-6039-42CD-AD3A-5CDA61F5C816}" type="presOf" srcId="{74532C88-8F66-4214-8AF6-25C9763545A9}" destId="{F3BB68FA-063F-495F-8E27-4F6C29616F47}" srcOrd="0" destOrd="0" presId="urn:microsoft.com/office/officeart/2005/8/layout/vList2"/>
    <dgm:cxn modelId="{63F85698-7C11-4FE9-964A-33976DA9983C}" srcId="{8E1B9452-5B93-4A6A-BE38-8567E720CDEB}" destId="{74532C88-8F66-4214-8AF6-25C9763545A9}" srcOrd="0" destOrd="0" parTransId="{CFCC53DC-947B-48FF-899F-40A7DC21AEF8}" sibTransId="{36EC497A-E167-4AD1-ADAC-BD13E92623B6}"/>
    <dgm:cxn modelId="{9C7FC1A3-B0C6-490C-A639-CE9E9FE209CC}" type="presOf" srcId="{8E1B9452-5B93-4A6A-BE38-8567E720CDEB}" destId="{BBEB17DC-CFF1-41D3-BE14-8B038B0C1C76}" srcOrd="0" destOrd="0" presId="urn:microsoft.com/office/officeart/2005/8/layout/vList2"/>
    <dgm:cxn modelId="{B10AAEF1-8D0D-4DAA-87A0-B1F32BC1C289}" type="presParOf" srcId="{BBEB17DC-CFF1-41D3-BE14-8B038B0C1C76}" destId="{F3BB68FA-063F-495F-8E27-4F6C29616F4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7C22A0-0CD0-4F46-B530-68FD6BC46D7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20B890-A551-4438-9C96-E9F5276A3073}">
      <dgm:prSet/>
      <dgm:spPr/>
      <dgm:t>
        <a:bodyPr/>
        <a:lstStyle/>
        <a:p>
          <a:r>
            <a:rPr lang="en-US"/>
            <a:t>All batch sizes achieved identical prediction performance (R² ≈ 0.9747, MAE ≈ 0.0125).</a:t>
          </a:r>
        </a:p>
      </dgm:t>
    </dgm:pt>
    <dgm:pt modelId="{BBCA20A4-CE06-4222-B438-7C27AB3FB8D8}" type="parTrans" cxnId="{D434157C-7211-4176-BDFE-A36B74EBA931}">
      <dgm:prSet/>
      <dgm:spPr/>
      <dgm:t>
        <a:bodyPr/>
        <a:lstStyle/>
        <a:p>
          <a:endParaRPr lang="en-US"/>
        </a:p>
      </dgm:t>
    </dgm:pt>
    <dgm:pt modelId="{B499F165-D199-47B3-A87E-EF960CBCC0F8}" type="sibTrans" cxnId="{D434157C-7211-4176-BDFE-A36B74EBA931}">
      <dgm:prSet/>
      <dgm:spPr/>
      <dgm:t>
        <a:bodyPr/>
        <a:lstStyle/>
        <a:p>
          <a:endParaRPr lang="en-US"/>
        </a:p>
      </dgm:t>
    </dgm:pt>
    <dgm:pt modelId="{99D04859-CE31-4175-82F8-8CCD60DBFB7A}">
      <dgm:prSet/>
      <dgm:spPr/>
      <dgm:t>
        <a:bodyPr/>
        <a:lstStyle/>
        <a:p>
          <a:r>
            <a:rPr lang="en-US"/>
            <a:t>Batch size 128 delivered the best throughput at 11.03 million bps.</a:t>
          </a:r>
        </a:p>
      </dgm:t>
    </dgm:pt>
    <dgm:pt modelId="{E20EB99F-4E7E-4F08-B00A-50429C25416C}" type="parTrans" cxnId="{90A7FE29-D5F5-4E57-954F-67A3C4E61341}">
      <dgm:prSet/>
      <dgm:spPr/>
      <dgm:t>
        <a:bodyPr/>
        <a:lstStyle/>
        <a:p>
          <a:endParaRPr lang="en-US"/>
        </a:p>
      </dgm:t>
    </dgm:pt>
    <dgm:pt modelId="{328A9E06-D049-4579-BCD1-BF6E1CA59FC4}" type="sibTrans" cxnId="{90A7FE29-D5F5-4E57-954F-67A3C4E61341}">
      <dgm:prSet/>
      <dgm:spPr/>
      <dgm:t>
        <a:bodyPr/>
        <a:lstStyle/>
        <a:p>
          <a:endParaRPr lang="en-US"/>
        </a:p>
      </dgm:t>
    </dgm:pt>
    <dgm:pt modelId="{D32DCBE8-4656-4B81-A5AA-DDC38235496B}">
      <dgm:prSet/>
      <dgm:spPr/>
      <dgm:t>
        <a:bodyPr/>
        <a:lstStyle/>
        <a:p>
          <a:r>
            <a:rPr lang="en-US"/>
            <a:t>Fastest total CPU time was also with batch size 128 at 18.65 seconds.</a:t>
          </a:r>
        </a:p>
      </dgm:t>
    </dgm:pt>
    <dgm:pt modelId="{FBB8A8EE-F492-464C-A6C9-F441DD940C9F}" type="parTrans" cxnId="{56ACEF6C-DAD2-40F3-B2B9-A8F4E88C6286}">
      <dgm:prSet/>
      <dgm:spPr/>
      <dgm:t>
        <a:bodyPr/>
        <a:lstStyle/>
        <a:p>
          <a:endParaRPr lang="en-US"/>
        </a:p>
      </dgm:t>
    </dgm:pt>
    <dgm:pt modelId="{9B66E5A2-AECF-4056-8ADB-BFB53433010D}" type="sibTrans" cxnId="{56ACEF6C-DAD2-40F3-B2B9-A8F4E88C6286}">
      <dgm:prSet/>
      <dgm:spPr/>
      <dgm:t>
        <a:bodyPr/>
        <a:lstStyle/>
        <a:p>
          <a:endParaRPr lang="en-US"/>
        </a:p>
      </dgm:t>
    </dgm:pt>
    <dgm:pt modelId="{F5368411-2CDE-4390-B528-D26D15172726}">
      <dgm:prSet/>
      <dgm:spPr/>
      <dgm:t>
        <a:bodyPr/>
        <a:lstStyle/>
        <a:p>
          <a:r>
            <a:rPr lang="en-US"/>
            <a:t>Batch size 32 had the longest total CPU time (25.31s) despite quick per-batch speed.</a:t>
          </a:r>
        </a:p>
      </dgm:t>
    </dgm:pt>
    <dgm:pt modelId="{65CFA58B-70CA-48AF-B53A-F7F3017B6054}" type="parTrans" cxnId="{9556E8BD-6B33-4D45-8D68-8B491527D2A7}">
      <dgm:prSet/>
      <dgm:spPr/>
      <dgm:t>
        <a:bodyPr/>
        <a:lstStyle/>
        <a:p>
          <a:endParaRPr lang="en-US"/>
        </a:p>
      </dgm:t>
    </dgm:pt>
    <dgm:pt modelId="{7EA9F76D-7E31-4BA5-8324-9D6D23CED259}" type="sibTrans" cxnId="{9556E8BD-6B33-4D45-8D68-8B491527D2A7}">
      <dgm:prSet/>
      <dgm:spPr/>
      <dgm:t>
        <a:bodyPr/>
        <a:lstStyle/>
        <a:p>
          <a:endParaRPr lang="en-US"/>
        </a:p>
      </dgm:t>
    </dgm:pt>
    <dgm:pt modelId="{5826FB79-5550-4A16-BA96-73777B57E7FA}">
      <dgm:prSet/>
      <dgm:spPr/>
      <dgm:t>
        <a:bodyPr/>
        <a:lstStyle/>
        <a:p>
          <a:r>
            <a:rPr lang="en-US"/>
            <a:t>Larger batches (256, 512) reduced batch count but increased time per batch and offered no accuracy gain.</a:t>
          </a:r>
        </a:p>
      </dgm:t>
    </dgm:pt>
    <dgm:pt modelId="{22C09E04-352C-412B-AB6A-DC7E77D46B6C}" type="parTrans" cxnId="{EB19C759-0175-4554-AE7C-0D5F2FD44D70}">
      <dgm:prSet/>
      <dgm:spPr/>
      <dgm:t>
        <a:bodyPr/>
        <a:lstStyle/>
        <a:p>
          <a:endParaRPr lang="en-US"/>
        </a:p>
      </dgm:t>
    </dgm:pt>
    <dgm:pt modelId="{66D661F5-A426-4DAD-B658-55C72CF66445}" type="sibTrans" cxnId="{EB19C759-0175-4554-AE7C-0D5F2FD44D70}">
      <dgm:prSet/>
      <dgm:spPr/>
      <dgm:t>
        <a:bodyPr/>
        <a:lstStyle/>
        <a:p>
          <a:endParaRPr lang="en-US"/>
        </a:p>
      </dgm:t>
    </dgm:pt>
    <dgm:pt modelId="{41C7AB6A-4859-48B9-9220-E962FA4161F2}">
      <dgm:prSet/>
      <dgm:spPr/>
      <dgm:t>
        <a:bodyPr/>
        <a:lstStyle/>
        <a:p>
          <a:r>
            <a:rPr lang="en-US"/>
            <a:t>Memory usage (~25.3 GB) remained nearly constant across all runs.</a:t>
          </a:r>
        </a:p>
      </dgm:t>
    </dgm:pt>
    <dgm:pt modelId="{5E721E90-A6EC-4AFD-B624-1042F26C338B}" type="parTrans" cxnId="{8448A132-316D-4CE4-A865-AFCC669A98D3}">
      <dgm:prSet/>
      <dgm:spPr/>
      <dgm:t>
        <a:bodyPr/>
        <a:lstStyle/>
        <a:p>
          <a:endParaRPr lang="en-US"/>
        </a:p>
      </dgm:t>
    </dgm:pt>
    <dgm:pt modelId="{340E229E-594E-45C3-8652-AD1127675EBD}" type="sibTrans" cxnId="{8448A132-316D-4CE4-A865-AFCC669A98D3}">
      <dgm:prSet/>
      <dgm:spPr/>
      <dgm:t>
        <a:bodyPr/>
        <a:lstStyle/>
        <a:p>
          <a:endParaRPr lang="en-US"/>
        </a:p>
      </dgm:t>
    </dgm:pt>
    <dgm:pt modelId="{7241FDB5-81AF-4264-8AEE-6D157746621C}" type="pres">
      <dgm:prSet presAssocID="{A57C22A0-0CD0-4F46-B530-68FD6BC46D72}" presName="diagram" presStyleCnt="0">
        <dgm:presLayoutVars>
          <dgm:dir/>
          <dgm:resizeHandles val="exact"/>
        </dgm:presLayoutVars>
      </dgm:prSet>
      <dgm:spPr/>
    </dgm:pt>
    <dgm:pt modelId="{4A88308B-C4F3-4F7F-B31F-EF9BD2960317}" type="pres">
      <dgm:prSet presAssocID="{DA20B890-A551-4438-9C96-E9F5276A3073}" presName="node" presStyleLbl="node1" presStyleIdx="0" presStyleCnt="6">
        <dgm:presLayoutVars>
          <dgm:bulletEnabled val="1"/>
        </dgm:presLayoutVars>
      </dgm:prSet>
      <dgm:spPr/>
    </dgm:pt>
    <dgm:pt modelId="{9A879F1F-2005-48CF-B0F9-B4EC36A6622D}" type="pres">
      <dgm:prSet presAssocID="{B499F165-D199-47B3-A87E-EF960CBCC0F8}" presName="sibTrans" presStyleCnt="0"/>
      <dgm:spPr/>
    </dgm:pt>
    <dgm:pt modelId="{549A133D-99E3-47B0-9FF3-C1B24C34A363}" type="pres">
      <dgm:prSet presAssocID="{99D04859-CE31-4175-82F8-8CCD60DBFB7A}" presName="node" presStyleLbl="node1" presStyleIdx="1" presStyleCnt="6">
        <dgm:presLayoutVars>
          <dgm:bulletEnabled val="1"/>
        </dgm:presLayoutVars>
      </dgm:prSet>
      <dgm:spPr/>
    </dgm:pt>
    <dgm:pt modelId="{AA1A3853-A472-4055-8D0C-D6BDFD7BFDAD}" type="pres">
      <dgm:prSet presAssocID="{328A9E06-D049-4579-BCD1-BF6E1CA59FC4}" presName="sibTrans" presStyleCnt="0"/>
      <dgm:spPr/>
    </dgm:pt>
    <dgm:pt modelId="{EF65AD6B-1F03-44FC-8D2B-A4725FF7CF20}" type="pres">
      <dgm:prSet presAssocID="{D32DCBE8-4656-4B81-A5AA-DDC38235496B}" presName="node" presStyleLbl="node1" presStyleIdx="2" presStyleCnt="6">
        <dgm:presLayoutVars>
          <dgm:bulletEnabled val="1"/>
        </dgm:presLayoutVars>
      </dgm:prSet>
      <dgm:spPr/>
    </dgm:pt>
    <dgm:pt modelId="{DFD1689F-C754-4F71-B8EE-02FD8EACACE2}" type="pres">
      <dgm:prSet presAssocID="{9B66E5A2-AECF-4056-8ADB-BFB53433010D}" presName="sibTrans" presStyleCnt="0"/>
      <dgm:spPr/>
    </dgm:pt>
    <dgm:pt modelId="{697A5A50-2D9A-4F5A-88D0-1300F9BA077E}" type="pres">
      <dgm:prSet presAssocID="{F5368411-2CDE-4390-B528-D26D15172726}" presName="node" presStyleLbl="node1" presStyleIdx="3" presStyleCnt="6">
        <dgm:presLayoutVars>
          <dgm:bulletEnabled val="1"/>
        </dgm:presLayoutVars>
      </dgm:prSet>
      <dgm:spPr/>
    </dgm:pt>
    <dgm:pt modelId="{7821C648-F1AD-4755-A060-20DCA61500B3}" type="pres">
      <dgm:prSet presAssocID="{7EA9F76D-7E31-4BA5-8324-9D6D23CED259}" presName="sibTrans" presStyleCnt="0"/>
      <dgm:spPr/>
    </dgm:pt>
    <dgm:pt modelId="{FCC789C5-EB72-407F-B284-1C7246EE35EA}" type="pres">
      <dgm:prSet presAssocID="{5826FB79-5550-4A16-BA96-73777B57E7FA}" presName="node" presStyleLbl="node1" presStyleIdx="4" presStyleCnt="6">
        <dgm:presLayoutVars>
          <dgm:bulletEnabled val="1"/>
        </dgm:presLayoutVars>
      </dgm:prSet>
      <dgm:spPr/>
    </dgm:pt>
    <dgm:pt modelId="{41072657-0DB4-49A1-B718-D85BC24FF442}" type="pres">
      <dgm:prSet presAssocID="{66D661F5-A426-4DAD-B658-55C72CF66445}" presName="sibTrans" presStyleCnt="0"/>
      <dgm:spPr/>
    </dgm:pt>
    <dgm:pt modelId="{C9532286-EAB2-47E6-B5C2-93650ADD67D8}" type="pres">
      <dgm:prSet presAssocID="{41C7AB6A-4859-48B9-9220-E962FA4161F2}" presName="node" presStyleLbl="node1" presStyleIdx="5" presStyleCnt="6">
        <dgm:presLayoutVars>
          <dgm:bulletEnabled val="1"/>
        </dgm:presLayoutVars>
      </dgm:prSet>
      <dgm:spPr/>
    </dgm:pt>
  </dgm:ptLst>
  <dgm:cxnLst>
    <dgm:cxn modelId="{90A7FE29-D5F5-4E57-954F-67A3C4E61341}" srcId="{A57C22A0-0CD0-4F46-B530-68FD6BC46D72}" destId="{99D04859-CE31-4175-82F8-8CCD60DBFB7A}" srcOrd="1" destOrd="0" parTransId="{E20EB99F-4E7E-4F08-B00A-50429C25416C}" sibTransId="{328A9E06-D049-4579-BCD1-BF6E1CA59FC4}"/>
    <dgm:cxn modelId="{8E093A2E-1725-45B1-B2C8-E5F5A5B241CC}" type="presOf" srcId="{5826FB79-5550-4A16-BA96-73777B57E7FA}" destId="{FCC789C5-EB72-407F-B284-1C7246EE35EA}" srcOrd="0" destOrd="0" presId="urn:microsoft.com/office/officeart/2005/8/layout/default"/>
    <dgm:cxn modelId="{8448A132-316D-4CE4-A865-AFCC669A98D3}" srcId="{A57C22A0-0CD0-4F46-B530-68FD6BC46D72}" destId="{41C7AB6A-4859-48B9-9220-E962FA4161F2}" srcOrd="5" destOrd="0" parTransId="{5E721E90-A6EC-4AFD-B624-1042F26C338B}" sibTransId="{340E229E-594E-45C3-8652-AD1127675EBD}"/>
    <dgm:cxn modelId="{5A84885D-B8E3-42BF-BBF9-05E55F0D02D8}" type="presOf" srcId="{DA20B890-A551-4438-9C96-E9F5276A3073}" destId="{4A88308B-C4F3-4F7F-B31F-EF9BD2960317}" srcOrd="0" destOrd="0" presId="urn:microsoft.com/office/officeart/2005/8/layout/default"/>
    <dgm:cxn modelId="{3F89E745-D67D-4E22-A935-E353A0767321}" type="presOf" srcId="{D32DCBE8-4656-4B81-A5AA-DDC38235496B}" destId="{EF65AD6B-1F03-44FC-8D2B-A4725FF7CF20}" srcOrd="0" destOrd="0" presId="urn:microsoft.com/office/officeart/2005/8/layout/default"/>
    <dgm:cxn modelId="{56ACEF6C-DAD2-40F3-B2B9-A8F4E88C6286}" srcId="{A57C22A0-0CD0-4F46-B530-68FD6BC46D72}" destId="{D32DCBE8-4656-4B81-A5AA-DDC38235496B}" srcOrd="2" destOrd="0" parTransId="{FBB8A8EE-F492-464C-A6C9-F441DD940C9F}" sibTransId="{9B66E5A2-AECF-4056-8ADB-BFB53433010D}"/>
    <dgm:cxn modelId="{8B80B453-BC60-4DA2-A284-5A5D8DCDB832}" type="presOf" srcId="{41C7AB6A-4859-48B9-9220-E962FA4161F2}" destId="{C9532286-EAB2-47E6-B5C2-93650ADD67D8}" srcOrd="0" destOrd="0" presId="urn:microsoft.com/office/officeart/2005/8/layout/default"/>
    <dgm:cxn modelId="{EB19C759-0175-4554-AE7C-0D5F2FD44D70}" srcId="{A57C22A0-0CD0-4F46-B530-68FD6BC46D72}" destId="{5826FB79-5550-4A16-BA96-73777B57E7FA}" srcOrd="4" destOrd="0" parTransId="{22C09E04-352C-412B-AB6A-DC7E77D46B6C}" sibTransId="{66D661F5-A426-4DAD-B658-55C72CF66445}"/>
    <dgm:cxn modelId="{D434157C-7211-4176-BDFE-A36B74EBA931}" srcId="{A57C22A0-0CD0-4F46-B530-68FD6BC46D72}" destId="{DA20B890-A551-4438-9C96-E9F5276A3073}" srcOrd="0" destOrd="0" parTransId="{BBCA20A4-CE06-4222-B438-7C27AB3FB8D8}" sibTransId="{B499F165-D199-47B3-A87E-EF960CBCC0F8}"/>
    <dgm:cxn modelId="{9556E8BD-6B33-4D45-8D68-8B491527D2A7}" srcId="{A57C22A0-0CD0-4F46-B530-68FD6BC46D72}" destId="{F5368411-2CDE-4390-B528-D26D15172726}" srcOrd="3" destOrd="0" parTransId="{65CFA58B-70CA-48AF-B53A-F7F3017B6054}" sibTransId="{7EA9F76D-7E31-4BA5-8324-9D6D23CED259}"/>
    <dgm:cxn modelId="{16FC01C1-D8D5-494E-B75B-3DD55D618FAF}" type="presOf" srcId="{F5368411-2CDE-4390-B528-D26D15172726}" destId="{697A5A50-2D9A-4F5A-88D0-1300F9BA077E}" srcOrd="0" destOrd="0" presId="urn:microsoft.com/office/officeart/2005/8/layout/default"/>
    <dgm:cxn modelId="{C222F6D4-3BC6-4BB5-A490-CAB832269BA4}" type="presOf" srcId="{99D04859-CE31-4175-82F8-8CCD60DBFB7A}" destId="{549A133D-99E3-47B0-9FF3-C1B24C34A363}" srcOrd="0" destOrd="0" presId="urn:microsoft.com/office/officeart/2005/8/layout/default"/>
    <dgm:cxn modelId="{E77CDADB-32F3-4060-9A54-EF1C22090E51}" type="presOf" srcId="{A57C22A0-0CD0-4F46-B530-68FD6BC46D72}" destId="{7241FDB5-81AF-4264-8AEE-6D157746621C}" srcOrd="0" destOrd="0" presId="urn:microsoft.com/office/officeart/2005/8/layout/default"/>
    <dgm:cxn modelId="{7B3BEEC5-54DA-4840-AA32-B5E8F29560C8}" type="presParOf" srcId="{7241FDB5-81AF-4264-8AEE-6D157746621C}" destId="{4A88308B-C4F3-4F7F-B31F-EF9BD2960317}" srcOrd="0" destOrd="0" presId="urn:microsoft.com/office/officeart/2005/8/layout/default"/>
    <dgm:cxn modelId="{F6B29C11-854A-4805-A3DF-7D540597C878}" type="presParOf" srcId="{7241FDB5-81AF-4264-8AEE-6D157746621C}" destId="{9A879F1F-2005-48CF-B0F9-B4EC36A6622D}" srcOrd="1" destOrd="0" presId="urn:microsoft.com/office/officeart/2005/8/layout/default"/>
    <dgm:cxn modelId="{DD4ABB0D-25A6-4BF4-B6CA-0C1E2E28E9B5}" type="presParOf" srcId="{7241FDB5-81AF-4264-8AEE-6D157746621C}" destId="{549A133D-99E3-47B0-9FF3-C1B24C34A363}" srcOrd="2" destOrd="0" presId="urn:microsoft.com/office/officeart/2005/8/layout/default"/>
    <dgm:cxn modelId="{E6A84441-3EA4-45F8-AFD2-1D1DDB9C1389}" type="presParOf" srcId="{7241FDB5-81AF-4264-8AEE-6D157746621C}" destId="{AA1A3853-A472-4055-8D0C-D6BDFD7BFDAD}" srcOrd="3" destOrd="0" presId="urn:microsoft.com/office/officeart/2005/8/layout/default"/>
    <dgm:cxn modelId="{CC1AD29F-B753-4F4F-B9DB-F847CCB30F10}" type="presParOf" srcId="{7241FDB5-81AF-4264-8AEE-6D157746621C}" destId="{EF65AD6B-1F03-44FC-8D2B-A4725FF7CF20}" srcOrd="4" destOrd="0" presId="urn:microsoft.com/office/officeart/2005/8/layout/default"/>
    <dgm:cxn modelId="{7405F7B4-83F6-447B-9024-30D97B1AF62F}" type="presParOf" srcId="{7241FDB5-81AF-4264-8AEE-6D157746621C}" destId="{DFD1689F-C754-4F71-B8EE-02FD8EACACE2}" srcOrd="5" destOrd="0" presId="urn:microsoft.com/office/officeart/2005/8/layout/default"/>
    <dgm:cxn modelId="{0646239C-AF7C-4B4D-B685-BBCFF1323A62}" type="presParOf" srcId="{7241FDB5-81AF-4264-8AEE-6D157746621C}" destId="{697A5A50-2D9A-4F5A-88D0-1300F9BA077E}" srcOrd="6" destOrd="0" presId="urn:microsoft.com/office/officeart/2005/8/layout/default"/>
    <dgm:cxn modelId="{D3212022-D789-4E0C-93E9-FB0C87BB3FEE}" type="presParOf" srcId="{7241FDB5-81AF-4264-8AEE-6D157746621C}" destId="{7821C648-F1AD-4755-A060-20DCA61500B3}" srcOrd="7" destOrd="0" presId="urn:microsoft.com/office/officeart/2005/8/layout/default"/>
    <dgm:cxn modelId="{3D4EB61E-A0C4-4F98-927D-B0017CC6A6E9}" type="presParOf" srcId="{7241FDB5-81AF-4264-8AEE-6D157746621C}" destId="{FCC789C5-EB72-407F-B284-1C7246EE35EA}" srcOrd="8" destOrd="0" presId="urn:microsoft.com/office/officeart/2005/8/layout/default"/>
    <dgm:cxn modelId="{97E295EE-13D6-4918-B8F2-645C1318B2F7}" type="presParOf" srcId="{7241FDB5-81AF-4264-8AEE-6D157746621C}" destId="{41072657-0DB4-49A1-B718-D85BC24FF442}" srcOrd="9" destOrd="0" presId="urn:microsoft.com/office/officeart/2005/8/layout/default"/>
    <dgm:cxn modelId="{11BBF903-7D8B-4F54-AFF8-E47E660F742D}" type="presParOf" srcId="{7241FDB5-81AF-4264-8AEE-6D157746621C}" destId="{C9532286-EAB2-47E6-B5C2-93650ADD67D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80D74A-B730-4E84-893F-740530DA5F7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64A9AD-2895-4DB3-BEDD-173B778819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25 AWS experiments tested combinations of data prefix size (10MB–100MB) and file limits (2–10).</a:t>
          </a:r>
        </a:p>
      </dgm:t>
    </dgm:pt>
    <dgm:pt modelId="{B01F2A30-1A75-408D-8B3F-F6746B6EC939}" type="parTrans" cxnId="{2B3B7AEF-381A-4A5B-A1E0-42F3729DED6D}">
      <dgm:prSet/>
      <dgm:spPr/>
      <dgm:t>
        <a:bodyPr/>
        <a:lstStyle/>
        <a:p>
          <a:endParaRPr lang="en-US"/>
        </a:p>
      </dgm:t>
    </dgm:pt>
    <dgm:pt modelId="{C322E16B-8BCC-43CA-AF8C-E8FBEF87F5A1}" type="sibTrans" cxnId="{2B3B7AEF-381A-4A5B-A1E0-42F3729DED6D}">
      <dgm:prSet/>
      <dgm:spPr/>
      <dgm:t>
        <a:bodyPr/>
        <a:lstStyle/>
        <a:p>
          <a:endParaRPr lang="en-US"/>
        </a:p>
      </dgm:t>
    </dgm:pt>
    <dgm:pt modelId="{DC67499C-2755-4A4C-A72D-FB70125B0F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scaled with file size: Increasing from 10MB → 100MB boosted throughput from ~23.7 MB/s to ~39 MB/s.</a:t>
          </a:r>
        </a:p>
      </dgm:t>
    </dgm:pt>
    <dgm:pt modelId="{C3E2134D-F0DD-407F-9659-4FE23743887E}" type="parTrans" cxnId="{C598D02F-3256-405D-B655-675CE6335BAD}">
      <dgm:prSet/>
      <dgm:spPr/>
      <dgm:t>
        <a:bodyPr/>
        <a:lstStyle/>
        <a:p>
          <a:endParaRPr lang="en-US"/>
        </a:p>
      </dgm:t>
    </dgm:pt>
    <dgm:pt modelId="{B1F81724-B01F-4D42-AE18-DD15208BA00C}" type="sibTrans" cxnId="{C598D02F-3256-405D-B655-675CE6335BAD}">
      <dgm:prSet/>
      <dgm:spPr/>
      <dgm:t>
        <a:bodyPr/>
        <a:lstStyle/>
        <a:p>
          <a:endParaRPr lang="en-US"/>
        </a:p>
      </dgm:t>
    </dgm:pt>
    <dgm:pt modelId="{B477C440-0CC3-4300-ABCF-65AD3168D6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Larger file limits improved parallelism: File limit = 10 consistently achieved higher sample rates (up to 237.35 samples/sec).</a:t>
          </a:r>
        </a:p>
      </dgm:t>
    </dgm:pt>
    <dgm:pt modelId="{2E8826C4-705D-483B-9741-B5BD7D76B7AD}" type="parTrans" cxnId="{76908BD5-29A6-41D5-9D1C-C4AC5C91EBB8}">
      <dgm:prSet/>
      <dgm:spPr/>
      <dgm:t>
        <a:bodyPr/>
        <a:lstStyle/>
        <a:p>
          <a:endParaRPr lang="en-US"/>
        </a:p>
      </dgm:t>
    </dgm:pt>
    <dgm:pt modelId="{BFC535E7-90A0-43DA-BC42-9F7565C92E9D}" type="sibTrans" cxnId="{76908BD5-29A6-41D5-9D1C-C4AC5C91EBB8}">
      <dgm:prSet/>
      <dgm:spPr/>
      <dgm:t>
        <a:bodyPr/>
        <a:lstStyle/>
        <a:p>
          <a:endParaRPr lang="en-US"/>
        </a:p>
      </dgm:t>
    </dgm:pt>
    <dgm:pt modelId="{4B6E5A74-4755-4371-A20C-0014A506F7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throughput was achieved in Experiments 21–25 (100MB, file limit = 10), peaking at 38.96 MB/s with 2.28s batch time.</a:t>
          </a:r>
        </a:p>
      </dgm:t>
    </dgm:pt>
    <dgm:pt modelId="{A00F7171-6EF7-405C-8719-E0667DD081AF}" type="parTrans" cxnId="{49CFA104-3DCB-4A10-B9BD-74168A622CA9}">
      <dgm:prSet/>
      <dgm:spPr/>
      <dgm:t>
        <a:bodyPr/>
        <a:lstStyle/>
        <a:p>
          <a:endParaRPr lang="en-US"/>
        </a:p>
      </dgm:t>
    </dgm:pt>
    <dgm:pt modelId="{8FDCEFF7-9763-4CB8-B316-4E69334DA24C}" type="sibTrans" cxnId="{49CFA104-3DCB-4A10-B9BD-74168A622CA9}">
      <dgm:prSet/>
      <dgm:spPr/>
      <dgm:t>
        <a:bodyPr/>
        <a:lstStyle/>
        <a:p>
          <a:endParaRPr lang="en-US"/>
        </a:p>
      </dgm:t>
    </dgm:pt>
    <dgm:pt modelId="{58C3861A-75EF-4535-B530-567F985BE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scaled with input size: From 7.1 GB (10MB prefix) to ~71 GB (100MB prefix) — manageable with serverless scalability.</a:t>
          </a:r>
        </a:p>
      </dgm:t>
    </dgm:pt>
    <dgm:pt modelId="{D26F2591-38A0-4AC9-B2A4-A82F7008BB20}" type="parTrans" cxnId="{C31B42FE-529A-4EFA-8C35-BEB83C0DD2A6}">
      <dgm:prSet/>
      <dgm:spPr/>
      <dgm:t>
        <a:bodyPr/>
        <a:lstStyle/>
        <a:p>
          <a:endParaRPr lang="en-US"/>
        </a:p>
      </dgm:t>
    </dgm:pt>
    <dgm:pt modelId="{A182A8A6-656D-47DB-AE56-836D059F088E}" type="sibTrans" cxnId="{C31B42FE-529A-4EFA-8C35-BEB83C0DD2A6}">
      <dgm:prSet/>
      <dgm:spPr/>
      <dgm:t>
        <a:bodyPr/>
        <a:lstStyle/>
        <a:p>
          <a:endParaRPr lang="en-US"/>
        </a:p>
      </dgm:t>
    </dgm:pt>
    <dgm:pt modelId="{B64A7CE5-8D1D-418A-BDC0-317C0D3926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confirm Step Functions can be tuned for high-throughput, low-latency inference by optimizing data partitioning and parallel file processing.</a:t>
          </a:r>
        </a:p>
      </dgm:t>
    </dgm:pt>
    <dgm:pt modelId="{2B85FF52-2D7F-457A-AEE2-AF6BAE8C0BBA}" type="parTrans" cxnId="{41F56BFD-5527-4469-87BA-EF59E029C23B}">
      <dgm:prSet/>
      <dgm:spPr/>
      <dgm:t>
        <a:bodyPr/>
        <a:lstStyle/>
        <a:p>
          <a:endParaRPr lang="en-US"/>
        </a:p>
      </dgm:t>
    </dgm:pt>
    <dgm:pt modelId="{6A598E67-795D-4BFC-9287-EC2726D12585}" type="sibTrans" cxnId="{41F56BFD-5527-4469-87BA-EF59E029C23B}">
      <dgm:prSet/>
      <dgm:spPr/>
      <dgm:t>
        <a:bodyPr/>
        <a:lstStyle/>
        <a:p>
          <a:endParaRPr lang="en-US"/>
        </a:p>
      </dgm:t>
    </dgm:pt>
    <dgm:pt modelId="{B81A54D9-D15A-4087-9E9A-0E389790A952}" type="pres">
      <dgm:prSet presAssocID="{A080D74A-B730-4E84-893F-740530DA5F73}" presName="root" presStyleCnt="0">
        <dgm:presLayoutVars>
          <dgm:dir/>
          <dgm:resizeHandles val="exact"/>
        </dgm:presLayoutVars>
      </dgm:prSet>
      <dgm:spPr/>
    </dgm:pt>
    <dgm:pt modelId="{A7D18F56-161F-4AD2-960E-29C043D755F9}" type="pres">
      <dgm:prSet presAssocID="{9564A9AD-2895-4DB3-BEDD-173B7788193D}" presName="compNode" presStyleCnt="0"/>
      <dgm:spPr/>
    </dgm:pt>
    <dgm:pt modelId="{AB922647-CF66-4792-BB72-BB7B41C9847C}" type="pres">
      <dgm:prSet presAssocID="{9564A9AD-2895-4DB3-BEDD-173B7788193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53DABB1-52E3-4E18-B72D-EC460B046921}" type="pres">
      <dgm:prSet presAssocID="{9564A9AD-2895-4DB3-BEDD-173B7788193D}" presName="spaceRect" presStyleCnt="0"/>
      <dgm:spPr/>
    </dgm:pt>
    <dgm:pt modelId="{B1541F73-1D58-4FB0-8643-065CDA4AC3AA}" type="pres">
      <dgm:prSet presAssocID="{9564A9AD-2895-4DB3-BEDD-173B7788193D}" presName="textRect" presStyleLbl="revTx" presStyleIdx="0" presStyleCnt="6">
        <dgm:presLayoutVars>
          <dgm:chMax val="1"/>
          <dgm:chPref val="1"/>
        </dgm:presLayoutVars>
      </dgm:prSet>
      <dgm:spPr/>
    </dgm:pt>
    <dgm:pt modelId="{8F92BE56-492D-4BC3-8433-EF4D3F5ADECB}" type="pres">
      <dgm:prSet presAssocID="{C322E16B-8BCC-43CA-AF8C-E8FBEF87F5A1}" presName="sibTrans" presStyleCnt="0"/>
      <dgm:spPr/>
    </dgm:pt>
    <dgm:pt modelId="{FEF2CD39-88B4-4352-BD4D-C07C341E4ABE}" type="pres">
      <dgm:prSet presAssocID="{DC67499C-2755-4A4C-A72D-FB70125B0FA5}" presName="compNode" presStyleCnt="0"/>
      <dgm:spPr/>
    </dgm:pt>
    <dgm:pt modelId="{3A247E1C-E417-4959-B347-7897856104BA}" type="pres">
      <dgm:prSet presAssocID="{DC67499C-2755-4A4C-A72D-FB70125B0F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796BBBE-7011-4779-9355-69BBE196DAF1}" type="pres">
      <dgm:prSet presAssocID="{DC67499C-2755-4A4C-A72D-FB70125B0FA5}" presName="spaceRect" presStyleCnt="0"/>
      <dgm:spPr/>
    </dgm:pt>
    <dgm:pt modelId="{EA0C63AE-11B3-42FF-A35E-EA6CA5B332FB}" type="pres">
      <dgm:prSet presAssocID="{DC67499C-2755-4A4C-A72D-FB70125B0FA5}" presName="textRect" presStyleLbl="revTx" presStyleIdx="1" presStyleCnt="6">
        <dgm:presLayoutVars>
          <dgm:chMax val="1"/>
          <dgm:chPref val="1"/>
        </dgm:presLayoutVars>
      </dgm:prSet>
      <dgm:spPr/>
    </dgm:pt>
    <dgm:pt modelId="{37961332-6E3E-43C0-88D9-3E966D7B9A09}" type="pres">
      <dgm:prSet presAssocID="{B1F81724-B01F-4D42-AE18-DD15208BA00C}" presName="sibTrans" presStyleCnt="0"/>
      <dgm:spPr/>
    </dgm:pt>
    <dgm:pt modelId="{7C8E3097-B898-4828-8686-1D69D9DF8ACE}" type="pres">
      <dgm:prSet presAssocID="{B477C440-0CC3-4300-ABCF-65AD3168D67D}" presName="compNode" presStyleCnt="0"/>
      <dgm:spPr/>
    </dgm:pt>
    <dgm:pt modelId="{08F8E358-33FA-40A8-8597-44BC37CEA6D6}" type="pres">
      <dgm:prSet presAssocID="{B477C440-0CC3-4300-ABCF-65AD3168D67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5EB6C23C-60ED-47B1-A984-326081E93269}" type="pres">
      <dgm:prSet presAssocID="{B477C440-0CC3-4300-ABCF-65AD3168D67D}" presName="spaceRect" presStyleCnt="0"/>
      <dgm:spPr/>
    </dgm:pt>
    <dgm:pt modelId="{42CF4CF3-91BE-4EC9-B957-0E0904BAC698}" type="pres">
      <dgm:prSet presAssocID="{B477C440-0CC3-4300-ABCF-65AD3168D67D}" presName="textRect" presStyleLbl="revTx" presStyleIdx="2" presStyleCnt="6">
        <dgm:presLayoutVars>
          <dgm:chMax val="1"/>
          <dgm:chPref val="1"/>
        </dgm:presLayoutVars>
      </dgm:prSet>
      <dgm:spPr/>
    </dgm:pt>
    <dgm:pt modelId="{FB4CD214-8ED6-4F79-A770-C67B5699C4F7}" type="pres">
      <dgm:prSet presAssocID="{BFC535E7-90A0-43DA-BC42-9F7565C92E9D}" presName="sibTrans" presStyleCnt="0"/>
      <dgm:spPr/>
    </dgm:pt>
    <dgm:pt modelId="{E9FAC282-07CA-41AF-9B65-AC02FA0EAC41}" type="pres">
      <dgm:prSet presAssocID="{4B6E5A74-4755-4371-A20C-0014A506F73C}" presName="compNode" presStyleCnt="0"/>
      <dgm:spPr/>
    </dgm:pt>
    <dgm:pt modelId="{D2A58678-D19A-4E75-A18D-DBCF18D730BA}" type="pres">
      <dgm:prSet presAssocID="{4B6E5A74-4755-4371-A20C-0014A506F73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300E4A11-26D2-40E1-9A5F-29595C33DEDD}" type="pres">
      <dgm:prSet presAssocID="{4B6E5A74-4755-4371-A20C-0014A506F73C}" presName="spaceRect" presStyleCnt="0"/>
      <dgm:spPr/>
    </dgm:pt>
    <dgm:pt modelId="{1EA3ED30-C366-4266-A6CC-8BCF37E31014}" type="pres">
      <dgm:prSet presAssocID="{4B6E5A74-4755-4371-A20C-0014A506F73C}" presName="textRect" presStyleLbl="revTx" presStyleIdx="3" presStyleCnt="6">
        <dgm:presLayoutVars>
          <dgm:chMax val="1"/>
          <dgm:chPref val="1"/>
        </dgm:presLayoutVars>
      </dgm:prSet>
      <dgm:spPr/>
    </dgm:pt>
    <dgm:pt modelId="{829F037B-0FD5-458F-B346-B5A91738FB56}" type="pres">
      <dgm:prSet presAssocID="{8FDCEFF7-9763-4CB8-B316-4E69334DA24C}" presName="sibTrans" presStyleCnt="0"/>
      <dgm:spPr/>
    </dgm:pt>
    <dgm:pt modelId="{FF15E89D-B736-4127-9218-FA9B6611CCCE}" type="pres">
      <dgm:prSet presAssocID="{58C3861A-75EF-4535-B530-567F985BE8F3}" presName="compNode" presStyleCnt="0"/>
      <dgm:spPr/>
    </dgm:pt>
    <dgm:pt modelId="{5C804752-F447-453D-B8E6-02E56813EBD1}" type="pres">
      <dgm:prSet presAssocID="{58C3861A-75EF-4535-B530-567F985BE8F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B775E1E-07A3-47BB-AD84-E2202A2562B0}" type="pres">
      <dgm:prSet presAssocID="{58C3861A-75EF-4535-B530-567F985BE8F3}" presName="spaceRect" presStyleCnt="0"/>
      <dgm:spPr/>
    </dgm:pt>
    <dgm:pt modelId="{8ACE6317-E8B7-43AE-83B6-6E34FD2A03ED}" type="pres">
      <dgm:prSet presAssocID="{58C3861A-75EF-4535-B530-567F985BE8F3}" presName="textRect" presStyleLbl="revTx" presStyleIdx="4" presStyleCnt="6">
        <dgm:presLayoutVars>
          <dgm:chMax val="1"/>
          <dgm:chPref val="1"/>
        </dgm:presLayoutVars>
      </dgm:prSet>
      <dgm:spPr/>
    </dgm:pt>
    <dgm:pt modelId="{9A19C3BA-BA3C-419B-8552-E009E5188BB5}" type="pres">
      <dgm:prSet presAssocID="{A182A8A6-656D-47DB-AE56-836D059F088E}" presName="sibTrans" presStyleCnt="0"/>
      <dgm:spPr/>
    </dgm:pt>
    <dgm:pt modelId="{7C9E1F83-9958-46A9-B88F-EB0B6946BF21}" type="pres">
      <dgm:prSet presAssocID="{B64A7CE5-8D1D-418A-BDC0-317C0D392692}" presName="compNode" presStyleCnt="0"/>
      <dgm:spPr/>
    </dgm:pt>
    <dgm:pt modelId="{3395EE1F-03A6-43DD-89D0-3E032DC1F2EC}" type="pres">
      <dgm:prSet presAssocID="{B64A7CE5-8D1D-418A-BDC0-317C0D39269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3F57DFE-40E1-4162-AAB5-0DFB0067B957}" type="pres">
      <dgm:prSet presAssocID="{B64A7CE5-8D1D-418A-BDC0-317C0D392692}" presName="spaceRect" presStyleCnt="0"/>
      <dgm:spPr/>
    </dgm:pt>
    <dgm:pt modelId="{C8EFECEF-1A7F-43A3-B917-979BDF78A229}" type="pres">
      <dgm:prSet presAssocID="{B64A7CE5-8D1D-418A-BDC0-317C0D39269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9CFA104-3DCB-4A10-B9BD-74168A622CA9}" srcId="{A080D74A-B730-4E84-893F-740530DA5F73}" destId="{4B6E5A74-4755-4371-A20C-0014A506F73C}" srcOrd="3" destOrd="0" parTransId="{A00F7171-6EF7-405C-8719-E0667DD081AF}" sibTransId="{8FDCEFF7-9763-4CB8-B316-4E69334DA24C}"/>
    <dgm:cxn modelId="{C598D02F-3256-405D-B655-675CE6335BAD}" srcId="{A080D74A-B730-4E84-893F-740530DA5F73}" destId="{DC67499C-2755-4A4C-A72D-FB70125B0FA5}" srcOrd="1" destOrd="0" parTransId="{C3E2134D-F0DD-407F-9659-4FE23743887E}" sibTransId="{B1F81724-B01F-4D42-AE18-DD15208BA00C}"/>
    <dgm:cxn modelId="{44928D3A-A00F-44FB-982E-C93B3FC99C7C}" type="presOf" srcId="{DC67499C-2755-4A4C-A72D-FB70125B0FA5}" destId="{EA0C63AE-11B3-42FF-A35E-EA6CA5B332FB}" srcOrd="0" destOrd="0" presId="urn:microsoft.com/office/officeart/2018/2/layout/IconLabelList"/>
    <dgm:cxn modelId="{DD5B747D-C823-4D35-A2AE-531CB082F65E}" type="presOf" srcId="{A080D74A-B730-4E84-893F-740530DA5F73}" destId="{B81A54D9-D15A-4087-9E9A-0E389790A952}" srcOrd="0" destOrd="0" presId="urn:microsoft.com/office/officeart/2018/2/layout/IconLabelList"/>
    <dgm:cxn modelId="{64248F9F-A65C-41DB-9CBE-925A70211096}" type="presOf" srcId="{B477C440-0CC3-4300-ABCF-65AD3168D67D}" destId="{42CF4CF3-91BE-4EC9-B957-0E0904BAC698}" srcOrd="0" destOrd="0" presId="urn:microsoft.com/office/officeart/2018/2/layout/IconLabelList"/>
    <dgm:cxn modelId="{5A86DEC9-CA3B-4C63-BA75-C1C377DA366F}" type="presOf" srcId="{58C3861A-75EF-4535-B530-567F985BE8F3}" destId="{8ACE6317-E8B7-43AE-83B6-6E34FD2A03ED}" srcOrd="0" destOrd="0" presId="urn:microsoft.com/office/officeart/2018/2/layout/IconLabelList"/>
    <dgm:cxn modelId="{76908BD5-29A6-41D5-9D1C-C4AC5C91EBB8}" srcId="{A080D74A-B730-4E84-893F-740530DA5F73}" destId="{B477C440-0CC3-4300-ABCF-65AD3168D67D}" srcOrd="2" destOrd="0" parTransId="{2E8826C4-705D-483B-9741-B5BD7D76B7AD}" sibTransId="{BFC535E7-90A0-43DA-BC42-9F7565C92E9D}"/>
    <dgm:cxn modelId="{E053A0E8-F2BB-4ACC-BEFE-9167EBA386E3}" type="presOf" srcId="{B64A7CE5-8D1D-418A-BDC0-317C0D392692}" destId="{C8EFECEF-1A7F-43A3-B917-979BDF78A229}" srcOrd="0" destOrd="0" presId="urn:microsoft.com/office/officeart/2018/2/layout/IconLabelList"/>
    <dgm:cxn modelId="{937AE3E8-A13E-4CB4-A462-C4FB90F8A11A}" type="presOf" srcId="{9564A9AD-2895-4DB3-BEDD-173B7788193D}" destId="{B1541F73-1D58-4FB0-8643-065CDA4AC3AA}" srcOrd="0" destOrd="0" presId="urn:microsoft.com/office/officeart/2018/2/layout/IconLabelList"/>
    <dgm:cxn modelId="{2B3B7AEF-381A-4A5B-A1E0-42F3729DED6D}" srcId="{A080D74A-B730-4E84-893F-740530DA5F73}" destId="{9564A9AD-2895-4DB3-BEDD-173B7788193D}" srcOrd="0" destOrd="0" parTransId="{B01F2A30-1A75-408D-8B3F-F6746B6EC939}" sibTransId="{C322E16B-8BCC-43CA-AF8C-E8FBEF87F5A1}"/>
    <dgm:cxn modelId="{41F56BFD-5527-4469-87BA-EF59E029C23B}" srcId="{A080D74A-B730-4E84-893F-740530DA5F73}" destId="{B64A7CE5-8D1D-418A-BDC0-317C0D392692}" srcOrd="5" destOrd="0" parTransId="{2B85FF52-2D7F-457A-AEE2-AF6BAE8C0BBA}" sibTransId="{6A598E67-795D-4BFC-9287-EC2726D12585}"/>
    <dgm:cxn modelId="{C31B42FE-529A-4EFA-8C35-BEB83C0DD2A6}" srcId="{A080D74A-B730-4E84-893F-740530DA5F73}" destId="{58C3861A-75EF-4535-B530-567F985BE8F3}" srcOrd="4" destOrd="0" parTransId="{D26F2591-38A0-4AC9-B2A4-A82F7008BB20}" sibTransId="{A182A8A6-656D-47DB-AE56-836D059F088E}"/>
    <dgm:cxn modelId="{BAF0DDFE-4D7F-4C1B-B268-577E0F1EDE72}" type="presOf" srcId="{4B6E5A74-4755-4371-A20C-0014A506F73C}" destId="{1EA3ED30-C366-4266-A6CC-8BCF37E31014}" srcOrd="0" destOrd="0" presId="urn:microsoft.com/office/officeart/2018/2/layout/IconLabelList"/>
    <dgm:cxn modelId="{99FB4962-DC75-4BDB-B8AC-3493148CD1AC}" type="presParOf" srcId="{B81A54D9-D15A-4087-9E9A-0E389790A952}" destId="{A7D18F56-161F-4AD2-960E-29C043D755F9}" srcOrd="0" destOrd="0" presId="urn:microsoft.com/office/officeart/2018/2/layout/IconLabelList"/>
    <dgm:cxn modelId="{8E8CB467-90E0-4C3C-8D44-25BA74494974}" type="presParOf" srcId="{A7D18F56-161F-4AD2-960E-29C043D755F9}" destId="{AB922647-CF66-4792-BB72-BB7B41C9847C}" srcOrd="0" destOrd="0" presId="urn:microsoft.com/office/officeart/2018/2/layout/IconLabelList"/>
    <dgm:cxn modelId="{29F7F76E-5735-4CAB-B62C-F94BE90CDCC2}" type="presParOf" srcId="{A7D18F56-161F-4AD2-960E-29C043D755F9}" destId="{653DABB1-52E3-4E18-B72D-EC460B046921}" srcOrd="1" destOrd="0" presId="urn:microsoft.com/office/officeart/2018/2/layout/IconLabelList"/>
    <dgm:cxn modelId="{79F74A10-3612-45A7-8413-E7985F5B7288}" type="presParOf" srcId="{A7D18F56-161F-4AD2-960E-29C043D755F9}" destId="{B1541F73-1D58-4FB0-8643-065CDA4AC3AA}" srcOrd="2" destOrd="0" presId="urn:microsoft.com/office/officeart/2018/2/layout/IconLabelList"/>
    <dgm:cxn modelId="{CA5FB81B-270B-4B0D-AADC-8E150BB8BDB4}" type="presParOf" srcId="{B81A54D9-D15A-4087-9E9A-0E389790A952}" destId="{8F92BE56-492D-4BC3-8433-EF4D3F5ADECB}" srcOrd="1" destOrd="0" presId="urn:microsoft.com/office/officeart/2018/2/layout/IconLabelList"/>
    <dgm:cxn modelId="{6A08DFD1-BCE7-416F-AE52-3E0B6939F8C9}" type="presParOf" srcId="{B81A54D9-D15A-4087-9E9A-0E389790A952}" destId="{FEF2CD39-88B4-4352-BD4D-C07C341E4ABE}" srcOrd="2" destOrd="0" presId="urn:microsoft.com/office/officeart/2018/2/layout/IconLabelList"/>
    <dgm:cxn modelId="{36670BDA-96D2-43F0-9CB0-C0A8D511F5BC}" type="presParOf" srcId="{FEF2CD39-88B4-4352-BD4D-C07C341E4ABE}" destId="{3A247E1C-E417-4959-B347-7897856104BA}" srcOrd="0" destOrd="0" presId="urn:microsoft.com/office/officeart/2018/2/layout/IconLabelList"/>
    <dgm:cxn modelId="{42CA4759-00D9-49C6-B5B6-D448D7AC4786}" type="presParOf" srcId="{FEF2CD39-88B4-4352-BD4D-C07C341E4ABE}" destId="{E796BBBE-7011-4779-9355-69BBE196DAF1}" srcOrd="1" destOrd="0" presId="urn:microsoft.com/office/officeart/2018/2/layout/IconLabelList"/>
    <dgm:cxn modelId="{CA1B364B-F74A-40E2-B767-46701D86F440}" type="presParOf" srcId="{FEF2CD39-88B4-4352-BD4D-C07C341E4ABE}" destId="{EA0C63AE-11B3-42FF-A35E-EA6CA5B332FB}" srcOrd="2" destOrd="0" presId="urn:microsoft.com/office/officeart/2018/2/layout/IconLabelList"/>
    <dgm:cxn modelId="{FB843456-5D81-4FB7-AA3F-D8CDAC6A37A2}" type="presParOf" srcId="{B81A54D9-D15A-4087-9E9A-0E389790A952}" destId="{37961332-6E3E-43C0-88D9-3E966D7B9A09}" srcOrd="3" destOrd="0" presId="urn:microsoft.com/office/officeart/2018/2/layout/IconLabelList"/>
    <dgm:cxn modelId="{D3C44FB5-4751-45AE-986D-BC16D6864B20}" type="presParOf" srcId="{B81A54D9-D15A-4087-9E9A-0E389790A952}" destId="{7C8E3097-B898-4828-8686-1D69D9DF8ACE}" srcOrd="4" destOrd="0" presId="urn:microsoft.com/office/officeart/2018/2/layout/IconLabelList"/>
    <dgm:cxn modelId="{1C2640C8-524B-4E58-B094-ED2696667447}" type="presParOf" srcId="{7C8E3097-B898-4828-8686-1D69D9DF8ACE}" destId="{08F8E358-33FA-40A8-8597-44BC37CEA6D6}" srcOrd="0" destOrd="0" presId="urn:microsoft.com/office/officeart/2018/2/layout/IconLabelList"/>
    <dgm:cxn modelId="{2583D5DC-4FDC-4BE2-B923-22AC222210FE}" type="presParOf" srcId="{7C8E3097-B898-4828-8686-1D69D9DF8ACE}" destId="{5EB6C23C-60ED-47B1-A984-326081E93269}" srcOrd="1" destOrd="0" presId="urn:microsoft.com/office/officeart/2018/2/layout/IconLabelList"/>
    <dgm:cxn modelId="{A302090E-C33B-4254-AC60-76D3E11BBFA7}" type="presParOf" srcId="{7C8E3097-B898-4828-8686-1D69D9DF8ACE}" destId="{42CF4CF3-91BE-4EC9-B957-0E0904BAC698}" srcOrd="2" destOrd="0" presId="urn:microsoft.com/office/officeart/2018/2/layout/IconLabelList"/>
    <dgm:cxn modelId="{ECF469DE-DEB2-431C-85F4-99975B18B3CD}" type="presParOf" srcId="{B81A54D9-D15A-4087-9E9A-0E389790A952}" destId="{FB4CD214-8ED6-4F79-A770-C67B5699C4F7}" srcOrd="5" destOrd="0" presId="urn:microsoft.com/office/officeart/2018/2/layout/IconLabelList"/>
    <dgm:cxn modelId="{C20D8AE8-A62D-47CB-A22E-65713124FB1B}" type="presParOf" srcId="{B81A54D9-D15A-4087-9E9A-0E389790A952}" destId="{E9FAC282-07CA-41AF-9B65-AC02FA0EAC41}" srcOrd="6" destOrd="0" presId="urn:microsoft.com/office/officeart/2018/2/layout/IconLabelList"/>
    <dgm:cxn modelId="{DBF62C45-5DD5-48C0-907D-08932A457E24}" type="presParOf" srcId="{E9FAC282-07CA-41AF-9B65-AC02FA0EAC41}" destId="{D2A58678-D19A-4E75-A18D-DBCF18D730BA}" srcOrd="0" destOrd="0" presId="urn:microsoft.com/office/officeart/2018/2/layout/IconLabelList"/>
    <dgm:cxn modelId="{1216FBB1-D0B1-4073-90CB-D232187BEB87}" type="presParOf" srcId="{E9FAC282-07CA-41AF-9B65-AC02FA0EAC41}" destId="{300E4A11-26D2-40E1-9A5F-29595C33DEDD}" srcOrd="1" destOrd="0" presId="urn:microsoft.com/office/officeart/2018/2/layout/IconLabelList"/>
    <dgm:cxn modelId="{3E7FD3B1-9742-4A7C-BC75-8185B00F8441}" type="presParOf" srcId="{E9FAC282-07CA-41AF-9B65-AC02FA0EAC41}" destId="{1EA3ED30-C366-4266-A6CC-8BCF37E31014}" srcOrd="2" destOrd="0" presId="urn:microsoft.com/office/officeart/2018/2/layout/IconLabelList"/>
    <dgm:cxn modelId="{E4727382-EB0C-4F40-A632-2642D009DCF1}" type="presParOf" srcId="{B81A54D9-D15A-4087-9E9A-0E389790A952}" destId="{829F037B-0FD5-458F-B346-B5A91738FB56}" srcOrd="7" destOrd="0" presId="urn:microsoft.com/office/officeart/2018/2/layout/IconLabelList"/>
    <dgm:cxn modelId="{F8E71F86-A4B0-488E-BA75-F2E0995FDCC3}" type="presParOf" srcId="{B81A54D9-D15A-4087-9E9A-0E389790A952}" destId="{FF15E89D-B736-4127-9218-FA9B6611CCCE}" srcOrd="8" destOrd="0" presId="urn:microsoft.com/office/officeart/2018/2/layout/IconLabelList"/>
    <dgm:cxn modelId="{380F6333-4504-4F77-8AC3-C8E0D7F7A5E6}" type="presParOf" srcId="{FF15E89D-B736-4127-9218-FA9B6611CCCE}" destId="{5C804752-F447-453D-B8E6-02E56813EBD1}" srcOrd="0" destOrd="0" presId="urn:microsoft.com/office/officeart/2018/2/layout/IconLabelList"/>
    <dgm:cxn modelId="{07A04B9C-EE99-43B8-8B95-31AA77C856BA}" type="presParOf" srcId="{FF15E89D-B736-4127-9218-FA9B6611CCCE}" destId="{4B775E1E-07A3-47BB-AD84-E2202A2562B0}" srcOrd="1" destOrd="0" presId="urn:microsoft.com/office/officeart/2018/2/layout/IconLabelList"/>
    <dgm:cxn modelId="{8345C7D8-0A54-4297-AB3D-E79FB328B437}" type="presParOf" srcId="{FF15E89D-B736-4127-9218-FA9B6611CCCE}" destId="{8ACE6317-E8B7-43AE-83B6-6E34FD2A03ED}" srcOrd="2" destOrd="0" presId="urn:microsoft.com/office/officeart/2018/2/layout/IconLabelList"/>
    <dgm:cxn modelId="{0C5AEF1F-6A6B-4B6A-B662-B9E7D2EF7F5C}" type="presParOf" srcId="{B81A54D9-D15A-4087-9E9A-0E389790A952}" destId="{9A19C3BA-BA3C-419B-8552-E009E5188BB5}" srcOrd="9" destOrd="0" presId="urn:microsoft.com/office/officeart/2018/2/layout/IconLabelList"/>
    <dgm:cxn modelId="{D5D90905-91AC-48D8-A028-978117A9CE5C}" type="presParOf" srcId="{B81A54D9-D15A-4087-9E9A-0E389790A952}" destId="{7C9E1F83-9958-46A9-B88F-EB0B6946BF21}" srcOrd="10" destOrd="0" presId="urn:microsoft.com/office/officeart/2018/2/layout/IconLabelList"/>
    <dgm:cxn modelId="{9402BA7A-C215-4E11-9B76-C8D78AC31249}" type="presParOf" srcId="{7C9E1F83-9958-46A9-B88F-EB0B6946BF21}" destId="{3395EE1F-03A6-43DD-89D0-3E032DC1F2EC}" srcOrd="0" destOrd="0" presId="urn:microsoft.com/office/officeart/2018/2/layout/IconLabelList"/>
    <dgm:cxn modelId="{658715B2-F207-4778-B882-CA1F4EF56777}" type="presParOf" srcId="{7C9E1F83-9958-46A9-B88F-EB0B6946BF21}" destId="{93F57DFE-40E1-4162-AAB5-0DFB0067B957}" srcOrd="1" destOrd="0" presId="urn:microsoft.com/office/officeart/2018/2/layout/IconLabelList"/>
    <dgm:cxn modelId="{83661717-C31A-4B56-9959-D1192DC6AA42}" type="presParOf" srcId="{7C9E1F83-9958-46A9-B88F-EB0B6946BF21}" destId="{C8EFECEF-1A7F-43A3-B917-979BDF78A2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B68FA-063F-495F-8E27-4F6C29616F47}">
      <dsp:nvSpPr>
        <dsp:cNvPr id="0" name=""/>
        <dsp:cNvSpPr/>
      </dsp:nvSpPr>
      <dsp:spPr>
        <a:xfrm>
          <a:off x="0" y="530649"/>
          <a:ext cx="3983740" cy="3290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Includes code, data, and paper accessible in git repo `AI-FOR-ASTRONOMY`</a:t>
          </a:r>
        </a:p>
      </dsp:txBody>
      <dsp:txXfrm>
        <a:off x="160607" y="691256"/>
        <a:ext cx="3662526" cy="2968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B68FA-063F-495F-8E27-4F6C29616F47}">
      <dsp:nvSpPr>
        <dsp:cNvPr id="0" name=""/>
        <dsp:cNvSpPr/>
      </dsp:nvSpPr>
      <dsp:spPr>
        <a:xfrm>
          <a:off x="0" y="153909"/>
          <a:ext cx="3983740" cy="4043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Copied the Anomaly Detection folder to our S3 bucket (</a:t>
          </a:r>
          <a:r>
            <a:rPr lang="en-US" sz="2700" i="0" u="none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team1-fmi-performance-7078ea12</a:t>
          </a:r>
          <a:r>
            <a:rPr lang="en-US" sz="2700" b="0" i="0" kern="1200" dirty="0"/>
            <a:t>) under the scripts path; it also </a:t>
          </a:r>
          <a:r>
            <a:rPr lang="en-US" sz="2700" kern="1200" dirty="0"/>
            <a:t>contains all subfolders with the scripts/ folder required</a:t>
          </a:r>
        </a:p>
      </dsp:txBody>
      <dsp:txXfrm>
        <a:off x="194470" y="348379"/>
        <a:ext cx="3594800" cy="3654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308B-C4F3-4F7F-B31F-EF9BD2960317}">
      <dsp:nvSpPr>
        <dsp:cNvPr id="0" name=""/>
        <dsp:cNvSpPr/>
      </dsp:nvSpPr>
      <dsp:spPr>
        <a:xfrm>
          <a:off x="440" y="1238480"/>
          <a:ext cx="1716174" cy="1029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 batch sizes achieved identical prediction performance (R² ≈ 0.9747, MAE ≈ 0.0125).</a:t>
          </a:r>
        </a:p>
      </dsp:txBody>
      <dsp:txXfrm>
        <a:off x="440" y="1238480"/>
        <a:ext cx="1716174" cy="1029704"/>
      </dsp:txXfrm>
    </dsp:sp>
    <dsp:sp modelId="{549A133D-99E3-47B0-9FF3-C1B24C34A363}">
      <dsp:nvSpPr>
        <dsp:cNvPr id="0" name=""/>
        <dsp:cNvSpPr/>
      </dsp:nvSpPr>
      <dsp:spPr>
        <a:xfrm>
          <a:off x="1888231" y="1238480"/>
          <a:ext cx="1716174" cy="1029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Batch size 128 delivered the best throughput at 11.03 million bps.</a:t>
          </a:r>
        </a:p>
      </dsp:txBody>
      <dsp:txXfrm>
        <a:off x="1888231" y="1238480"/>
        <a:ext cx="1716174" cy="1029704"/>
      </dsp:txXfrm>
    </dsp:sp>
    <dsp:sp modelId="{EF65AD6B-1F03-44FC-8D2B-A4725FF7CF20}">
      <dsp:nvSpPr>
        <dsp:cNvPr id="0" name=""/>
        <dsp:cNvSpPr/>
      </dsp:nvSpPr>
      <dsp:spPr>
        <a:xfrm>
          <a:off x="440" y="2439802"/>
          <a:ext cx="1716174" cy="1029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Fastest total CPU time was also with batch size 128 at 18.65 seconds.</a:t>
          </a:r>
        </a:p>
      </dsp:txBody>
      <dsp:txXfrm>
        <a:off x="440" y="2439802"/>
        <a:ext cx="1716174" cy="1029704"/>
      </dsp:txXfrm>
    </dsp:sp>
    <dsp:sp modelId="{697A5A50-2D9A-4F5A-88D0-1300F9BA077E}">
      <dsp:nvSpPr>
        <dsp:cNvPr id="0" name=""/>
        <dsp:cNvSpPr/>
      </dsp:nvSpPr>
      <dsp:spPr>
        <a:xfrm>
          <a:off x="1888231" y="2439802"/>
          <a:ext cx="1716174" cy="1029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Batch size 32 had the longest total CPU time (25.31s) despite quick per-batch speed.</a:t>
          </a:r>
        </a:p>
      </dsp:txBody>
      <dsp:txXfrm>
        <a:off x="1888231" y="2439802"/>
        <a:ext cx="1716174" cy="1029704"/>
      </dsp:txXfrm>
    </dsp:sp>
    <dsp:sp modelId="{FCC789C5-EB72-407F-B284-1C7246EE35EA}">
      <dsp:nvSpPr>
        <dsp:cNvPr id="0" name=""/>
        <dsp:cNvSpPr/>
      </dsp:nvSpPr>
      <dsp:spPr>
        <a:xfrm>
          <a:off x="440" y="3641124"/>
          <a:ext cx="1716174" cy="1029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Larger batches (256, 512) reduced batch count but increased time per batch and offered no accuracy gain.</a:t>
          </a:r>
        </a:p>
      </dsp:txBody>
      <dsp:txXfrm>
        <a:off x="440" y="3641124"/>
        <a:ext cx="1716174" cy="1029704"/>
      </dsp:txXfrm>
    </dsp:sp>
    <dsp:sp modelId="{C9532286-EAB2-47E6-B5C2-93650ADD67D8}">
      <dsp:nvSpPr>
        <dsp:cNvPr id="0" name=""/>
        <dsp:cNvSpPr/>
      </dsp:nvSpPr>
      <dsp:spPr>
        <a:xfrm>
          <a:off x="1888231" y="3641124"/>
          <a:ext cx="1716174" cy="1029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Memory usage (~25.3 GB) remained nearly constant across all runs.</a:t>
          </a:r>
        </a:p>
      </dsp:txBody>
      <dsp:txXfrm>
        <a:off x="1888231" y="3641124"/>
        <a:ext cx="1716174" cy="1029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22647-CF66-4792-BB72-BB7B41C9847C}">
      <dsp:nvSpPr>
        <dsp:cNvPr id="0" name=""/>
        <dsp:cNvSpPr/>
      </dsp:nvSpPr>
      <dsp:spPr>
        <a:xfrm>
          <a:off x="397492" y="456023"/>
          <a:ext cx="647841" cy="647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41F73-1D58-4FB0-8643-065CDA4AC3AA}">
      <dsp:nvSpPr>
        <dsp:cNvPr id="0" name=""/>
        <dsp:cNvSpPr/>
      </dsp:nvSpPr>
      <dsp:spPr>
        <a:xfrm>
          <a:off x="1588" y="1387279"/>
          <a:ext cx="1439648" cy="83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25 AWS experiments tested combinations of data prefix size (10MB–100MB) and file limits (2–10).</a:t>
          </a:r>
        </a:p>
      </dsp:txBody>
      <dsp:txXfrm>
        <a:off x="1588" y="1387279"/>
        <a:ext cx="1439648" cy="833421"/>
      </dsp:txXfrm>
    </dsp:sp>
    <dsp:sp modelId="{3A247E1C-E417-4959-B347-7897856104BA}">
      <dsp:nvSpPr>
        <dsp:cNvPr id="0" name=""/>
        <dsp:cNvSpPr/>
      </dsp:nvSpPr>
      <dsp:spPr>
        <a:xfrm>
          <a:off x="2089079" y="456023"/>
          <a:ext cx="647841" cy="647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C63AE-11B3-42FF-A35E-EA6CA5B332FB}">
      <dsp:nvSpPr>
        <dsp:cNvPr id="0" name=""/>
        <dsp:cNvSpPr/>
      </dsp:nvSpPr>
      <dsp:spPr>
        <a:xfrm>
          <a:off x="1693175" y="1387279"/>
          <a:ext cx="1439648" cy="83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Performance scaled with file size: Increasing from 10MB → 100MB boosted throughput from ~23.7 MB/s to ~39 MB/s.</a:t>
          </a:r>
        </a:p>
      </dsp:txBody>
      <dsp:txXfrm>
        <a:off x="1693175" y="1387279"/>
        <a:ext cx="1439648" cy="833421"/>
      </dsp:txXfrm>
    </dsp:sp>
    <dsp:sp modelId="{08F8E358-33FA-40A8-8597-44BC37CEA6D6}">
      <dsp:nvSpPr>
        <dsp:cNvPr id="0" name=""/>
        <dsp:cNvSpPr/>
      </dsp:nvSpPr>
      <dsp:spPr>
        <a:xfrm>
          <a:off x="3780666" y="456023"/>
          <a:ext cx="647841" cy="647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F4CF3-91BE-4EC9-B957-0E0904BAC698}">
      <dsp:nvSpPr>
        <dsp:cNvPr id="0" name=""/>
        <dsp:cNvSpPr/>
      </dsp:nvSpPr>
      <dsp:spPr>
        <a:xfrm>
          <a:off x="3384762" y="1387279"/>
          <a:ext cx="1439648" cy="83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Larger file limits improved parallelism: File limit = 10 consistently achieved higher sample rates (up to 237.35 samples/sec).</a:t>
          </a:r>
        </a:p>
      </dsp:txBody>
      <dsp:txXfrm>
        <a:off x="3384762" y="1387279"/>
        <a:ext cx="1439648" cy="833421"/>
      </dsp:txXfrm>
    </dsp:sp>
    <dsp:sp modelId="{D2A58678-D19A-4E75-A18D-DBCF18D730BA}">
      <dsp:nvSpPr>
        <dsp:cNvPr id="0" name=""/>
        <dsp:cNvSpPr/>
      </dsp:nvSpPr>
      <dsp:spPr>
        <a:xfrm>
          <a:off x="397492" y="2580613"/>
          <a:ext cx="647841" cy="647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3ED30-C366-4266-A6CC-8BCF37E31014}">
      <dsp:nvSpPr>
        <dsp:cNvPr id="0" name=""/>
        <dsp:cNvSpPr/>
      </dsp:nvSpPr>
      <dsp:spPr>
        <a:xfrm>
          <a:off x="1588" y="3511868"/>
          <a:ext cx="1439648" cy="83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Best throughput was achieved in Experiments 21–25 (100MB, file limit = 10), peaking at 38.96 MB/s with 2.28s batch time.</a:t>
          </a:r>
        </a:p>
      </dsp:txBody>
      <dsp:txXfrm>
        <a:off x="1588" y="3511868"/>
        <a:ext cx="1439648" cy="833421"/>
      </dsp:txXfrm>
    </dsp:sp>
    <dsp:sp modelId="{5C804752-F447-453D-B8E6-02E56813EBD1}">
      <dsp:nvSpPr>
        <dsp:cNvPr id="0" name=""/>
        <dsp:cNvSpPr/>
      </dsp:nvSpPr>
      <dsp:spPr>
        <a:xfrm>
          <a:off x="2089079" y="2580613"/>
          <a:ext cx="647841" cy="647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E6317-E8B7-43AE-83B6-6E34FD2A03ED}">
      <dsp:nvSpPr>
        <dsp:cNvPr id="0" name=""/>
        <dsp:cNvSpPr/>
      </dsp:nvSpPr>
      <dsp:spPr>
        <a:xfrm>
          <a:off x="1693175" y="3511868"/>
          <a:ext cx="1439648" cy="83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Memory scaled with input size: From 7.1 GB (10MB prefix) to ~71 GB (100MB prefix) — manageable with serverless scalability.</a:t>
          </a:r>
        </a:p>
      </dsp:txBody>
      <dsp:txXfrm>
        <a:off x="1693175" y="3511868"/>
        <a:ext cx="1439648" cy="833421"/>
      </dsp:txXfrm>
    </dsp:sp>
    <dsp:sp modelId="{3395EE1F-03A6-43DD-89D0-3E032DC1F2EC}">
      <dsp:nvSpPr>
        <dsp:cNvPr id="0" name=""/>
        <dsp:cNvSpPr/>
      </dsp:nvSpPr>
      <dsp:spPr>
        <a:xfrm>
          <a:off x="3780666" y="2580613"/>
          <a:ext cx="647841" cy="647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FECEF-1A7F-43A3-B917-979BDF78A229}">
      <dsp:nvSpPr>
        <dsp:cNvPr id="0" name=""/>
        <dsp:cNvSpPr/>
      </dsp:nvSpPr>
      <dsp:spPr>
        <a:xfrm>
          <a:off x="3384762" y="3511868"/>
          <a:ext cx="1439648" cy="83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Results confirm Step Functions can be tuned for high-throughput, low-latency inference by optimizing data partitioning and parallel file processing.</a:t>
          </a:r>
        </a:p>
      </dsp:txBody>
      <dsp:txXfrm>
        <a:off x="3384762" y="3511868"/>
        <a:ext cx="1439648" cy="833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2749-292C-4955-9607-296A9F1C721F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51AD9-02C1-4534-8134-B58337B08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8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62AF-AF65-FAD1-4202-2D8BEBEBD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6A85E-8DE7-8A7A-D1E1-3D9EF5940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0A2A7-3137-06B0-3712-9866D0D1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6F8F9-7AB1-3FB2-D493-37A7F14E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1A3FF-570C-8E5F-8BD2-6DA49BF2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8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B26B-2A4A-B453-FD82-16A9AEA0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C5D7E-252C-CFE3-FFCC-20A394A5F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B7BA-417B-E067-3B19-EEE21C99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80E4B-FF5F-84B0-582E-3DADF27E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B4F1E-7261-0DB0-5419-6510D7D9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28572-DCAD-5393-C25F-E797CFDC7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02EB-A5E9-9473-CB1B-76C021757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2FFE9-3339-7B2A-C681-9A5E4B9E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7AE5-CE3F-8982-AFB0-BEFE97B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5113-CB12-EFDA-EC97-ED83FB8E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E5AF-5D3C-4FA9-AB70-4FC75FB5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DD54-26F2-FB30-A519-BE6C50C0B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B63E1-02C6-19AB-4D96-C36F9CFC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F77C-C1F6-9BD5-705F-4E005EAC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F3873-A5E1-2AD4-215F-70B8D1A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E054-0C4D-3541-703D-8D13644E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B4171-9D99-3AB8-01F2-792142C63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644DA-0626-4992-46B9-7054206D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6CA6D-749C-6F37-D040-91284F40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ED365-A694-B5B7-6818-0A763E68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0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825D-32D8-2848-D545-D08173FF5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512E-FE5B-7553-9685-A155A170D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B5F96-91DA-69D5-0CF6-9C92A11B7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E17EC-2E1D-A6F9-D566-A002E7CD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3ECD0-DDE0-611F-0936-4E48B72D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528ED-6F86-E496-E0A8-9A45D8CA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0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A1F7-82A8-A627-2E5F-1E097C18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85B70-0EE1-8663-2B3B-260482AAB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58C9B-9ABB-7B2D-2103-9000BFB6F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A1725-DA58-73ED-D321-BAA1F25EA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2936D-3AB9-EF0B-5EB1-A47CD472F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192AC-4AA9-838F-6103-BFE573C5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B54BA-BE03-4908-B51A-09BB816F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B66C3-6C2F-CE82-11E0-A6F0D388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741A-915F-ECB6-0EB8-0E90899A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99534-1219-34F4-CA30-5422E259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F6D84-3CFB-1C41-A7AD-501945AF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884C6-D843-4434-0252-8DAE0F86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04C2F-7A4D-D304-5EF8-B8108845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7A44A-C974-D852-39B3-5E719212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DC5A-5FB2-89AA-29B3-63CC9DEF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3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25B1-27F3-ACC6-4B30-9DA662AF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1DD1-0288-DFED-4AA8-3242B6E7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07C85-B950-FE38-BA43-9F880C1D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B2F2-A889-B7F1-167F-F0C81540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72077-05C1-0B90-E0A5-67509058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8991-DE2F-A2AC-50E3-05CC9A6A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D8C9-D83F-BCDE-459D-95226144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5D5FA4-CB64-7F41-BB59-ED7C5FE13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51229-8E61-911D-8E18-516882F6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44270-D58B-8877-CEB0-BA08B972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FCDAB-1174-831D-6270-E9979949D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8FF80-CF92-61C7-8A92-72DA1A17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0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E5B0E-5FF9-5A47-0978-45CB5A86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47769-7EF8-B345-1CC6-7A3361DB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22415-D909-FBDD-880D-304FFE8B2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9F1AA-A1BA-48A2-9411-5CB3C5E33868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C8DED-1B14-677E-BD2A-82BE7114E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ED84-4AB1-099F-AAB2-9B9076B79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687964-4562-4B52-94D5-9F4094B1E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0B619-AABA-6CB4-095B-8467F85C3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Project Step 4 Assignment: Cosmic AI with Lambda Submission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9495BE-5B01-5987-588C-CDCB24250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Michael Amadi and Christian Ollen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3CF7F2-29DC-C3C9-0758-BEE0546D9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Web"/>
                <a:ea typeface="+mn-ea"/>
                <a:cs typeface="+mn-cs"/>
              </a:rPr>
              <a:t>Rendezvous Server Submission</a:t>
            </a: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91C48C-66CB-7523-905A-6F8DD67AF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Web"/>
                <a:ea typeface="+mn-ea"/>
                <a:cs typeface="+mn-cs"/>
              </a:rPr>
              <a:t>Rendezvous Server Submission</a:t>
            </a: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08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F61A-D94A-E5C1-6120-B7F1B6A5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Local Inference Performance by Batch Size</a:t>
            </a:r>
            <a:endParaRPr lang="en-US" dirty="0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1BF8491E-1E0D-4663-1DE7-D5DA38BE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2102" y="2508654"/>
            <a:ext cx="6766169" cy="2548059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F8F08355-CB49-D214-060B-83C8CD9B8CD8}"/>
              </a:ext>
            </a:extLst>
          </p:cNvPr>
          <p:cNvGraphicFramePr/>
          <p:nvPr/>
        </p:nvGraphicFramePr>
        <p:xfrm>
          <a:off x="840153" y="1211384"/>
          <a:ext cx="3604846" cy="590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004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4196-5D59-CEDC-E743-B90206C4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Measurement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030450-B0D7-434D-3533-8763D382A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654" y="1624342"/>
            <a:ext cx="6053674" cy="4351338"/>
          </a:xfrm>
          <a:prstGeom prst="rect">
            <a:avLst/>
          </a:prstGeom>
        </p:spPr>
      </p:pic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CE428A55-DDED-57F3-A50B-B9861A8A32E4}"/>
              </a:ext>
            </a:extLst>
          </p:cNvPr>
          <p:cNvGraphicFramePr/>
          <p:nvPr/>
        </p:nvGraphicFramePr>
        <p:xfrm>
          <a:off x="214923" y="1426307"/>
          <a:ext cx="48260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853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D991-BA2F-F7FC-B93E-D63C730F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 Analysis</a:t>
            </a:r>
          </a:p>
        </p:txBody>
      </p:sp>
      <p:pic>
        <p:nvPicPr>
          <p:cNvPr id="7" name="Content Placeholder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4308F5D0-080C-D394-67B5-34677BD3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134" y="1216609"/>
            <a:ext cx="6826006" cy="4720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58B0A-7978-0981-0856-CE7DF574F3FC}"/>
              </a:ext>
            </a:extLst>
          </p:cNvPr>
          <p:cNvSpPr txBox="1"/>
          <p:nvPr/>
        </p:nvSpPr>
        <p:spPr>
          <a:xfrm>
            <a:off x="234461" y="1396999"/>
            <a:ext cx="543169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Aptos"/>
                <a:ea typeface="+mn-lt"/>
                <a:cs typeface="+mn-lt"/>
              </a:rPr>
              <a:t>Execution time remained constant across batch sizes within the same dataset group: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ptos"/>
                <a:ea typeface="+mn-lt"/>
                <a:cs typeface="+mn-lt"/>
              </a:rPr>
              <a:t>Example: For </a:t>
            </a:r>
            <a:r>
              <a:rPr lang="en-US" sz="1600" dirty="0">
                <a:latin typeface="Aptos"/>
              </a:rPr>
              <a:t>10MB/100MB/1</a:t>
            </a:r>
            <a:r>
              <a:rPr lang="en-US" sz="1600" dirty="0">
                <a:latin typeface="Aptos"/>
                <a:ea typeface="+mn-lt"/>
                <a:cs typeface="+mn-lt"/>
              </a:rPr>
              <a:t>, mean execution time about 3.57s for all batch sizes (32, 64, 128, 512).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ptos"/>
                <a:ea typeface="+mn-lt"/>
                <a:cs typeface="+mn-lt"/>
              </a:rPr>
              <a:t>In the </a:t>
            </a:r>
            <a:r>
              <a:rPr lang="en-US" sz="1600" dirty="0">
                <a:latin typeface="Aptos"/>
              </a:rPr>
              <a:t>25MB/10GB/1</a:t>
            </a:r>
            <a:r>
              <a:rPr lang="en-US" sz="1600" dirty="0">
                <a:latin typeface="Aptos"/>
                <a:ea typeface="+mn-lt"/>
                <a:cs typeface="+mn-lt"/>
              </a:rPr>
              <a:t> dataset, larger batch sizes did not reduce mean execution time, all configs about 2.92s.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ptos"/>
                <a:ea typeface="+mn-lt"/>
                <a:cs typeface="+mn-lt"/>
              </a:rPr>
              <a:t> Results for </a:t>
            </a:r>
            <a:r>
              <a:rPr lang="en-US" sz="1600" dirty="0">
                <a:latin typeface="Aptos"/>
              </a:rPr>
              <a:t>100MB/1G/3</a:t>
            </a:r>
            <a:r>
              <a:rPr lang="en-US" sz="1600" dirty="0">
                <a:latin typeface="Aptos"/>
                <a:ea typeface="+mn-lt"/>
                <a:cs typeface="+mn-lt"/>
              </a:rPr>
              <a:t> show execution time as 0.05s, likely due to a very small or cached workload (or misconfiguration).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ptos"/>
                <a:ea typeface="+mn-lt"/>
                <a:cs typeface="+mn-lt"/>
              </a:rPr>
              <a:t>No meaningful variance in min/max execution time across batch sizes, suggesting batch size had minimal impact on performance in the given context.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ptos"/>
                <a:ea typeface="+mn-lt"/>
                <a:cs typeface="+mn-lt"/>
              </a:rPr>
              <a:t>Implication: In distributed or parallel workflows, performance may be more sensitive to data chunking and I/O bottlenecks than batch size alone</a:t>
            </a:r>
          </a:p>
          <a:p>
            <a:pPr algn="l"/>
            <a:endParaRPr lang="en-US" sz="1600" dirty="0"/>
          </a:p>
        </p:txBody>
      </p:sp>
      <p:pic>
        <p:nvPicPr>
          <p:cNvPr id="18" name="Picture 17" descr="A dark blue rectangular object&#10;&#10;AI-generated content may be incorrect.">
            <a:extLst>
              <a:ext uri="{FF2B5EF4-FFF2-40B4-BE49-F238E27FC236}">
                <a16:creationId xmlns:a16="http://schemas.microsoft.com/office/drawing/2014/main" id="{DDC64CF6-353F-D075-C48A-EB313251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8" y="6385413"/>
            <a:ext cx="1219981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5FB9-FE73-54F0-89F2-9CC8C7E2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AEAAB96-A16A-9C5A-0F01-4FFCEFB23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590" y="2772210"/>
            <a:ext cx="6322443" cy="1811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31032-07F0-861C-2D42-A4ADB82DF973}"/>
              </a:ext>
            </a:extLst>
          </p:cNvPr>
          <p:cNvSpPr txBox="1"/>
          <p:nvPr/>
        </p:nvSpPr>
        <p:spPr>
          <a:xfrm>
            <a:off x="415468" y="1499670"/>
            <a:ext cx="480461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Costs scale with memory and request duration: larger partitions use more memory and run longer, increasing total cost.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Most cost-effective config: 25MB partitions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highest request count (1600) at only $0.16, due to balanced memory and execution time.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Highest cost: 100MB partitions at $0.38, driven by 60.2 GB of total memory usage and longer run time (22.84s).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Trade-off identified: 75MB offered near-peak throughput with moderate cost ($0.30) — good balance for scalable performance.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Optimizing partition size is key to minimizing cost while maintaining throughput.</a:t>
            </a:r>
            <a:endParaRPr lang="en-US"/>
          </a:p>
          <a:p>
            <a:pPr algn="l"/>
            <a:endParaRPr lang="en-US" dirty="0"/>
          </a:p>
        </p:txBody>
      </p:sp>
      <p:pic>
        <p:nvPicPr>
          <p:cNvPr id="8" name="Picture 7" descr="A dark blue rectangular object&#10;&#10;AI-generated content may be incorrect.">
            <a:extLst>
              <a:ext uri="{FF2B5EF4-FFF2-40B4-BE49-F238E27FC236}">
                <a16:creationId xmlns:a16="http://schemas.microsoft.com/office/drawing/2014/main" id="{62A57FE8-7D04-FDE7-689D-59960775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8" y="6385413"/>
            <a:ext cx="1219981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9679-AFD6-B5F2-D760-2DC016AE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6A1C-4923-3048-0B24-3C6D574C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Local CPU-based runs provided a baseline for batch performance, with batch size 128 offering the best throughput (~11.03 Mbps).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AWS Step Functions enabled massive scalability, with peak throughput reaching  about 39 MB/s 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ea typeface="+mn-lt"/>
                <a:cs typeface="+mn-lt"/>
              </a:rPr>
              <a:t>Over 30× faster than local execution.</a:t>
            </a:r>
            <a:endParaRPr lang="en-US" b="1"/>
          </a:p>
          <a:p>
            <a:r>
              <a:rPr lang="en-US" dirty="0">
                <a:ea typeface="+mn-lt"/>
                <a:cs typeface="+mn-lt"/>
              </a:rPr>
              <a:t>Cost-effective and high-performing setups were identified: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25MB partition: best for low-cost inference ($0.16 total).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75MB partition: optimal throughput-to-cost trade-off ($0.30).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Batch size had minimal impact on performance in AWS workflows, as shown in the Batch Size Analysis: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Execution times remained constant across batch sizes for the same dataset.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Performance bottlenecks were more influenced by data prefix size and I/O limitations.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Memory scaled predictably with input size (7 GB -71 GB), handled efficiently by serverless compute.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Overall, the project demonstrated that cloud-native inference pipelines can achieve low-latency, high-throughput, and cost-effective scalability when tuned with: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Proper partitioning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Concurrency (file limits)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Dataset design (chunk size)</a:t>
            </a:r>
            <a:endParaRPr lang="en-US"/>
          </a:p>
          <a:p>
            <a:endParaRPr lang="en-US" dirty="0"/>
          </a:p>
        </p:txBody>
      </p:sp>
      <p:pic>
        <p:nvPicPr>
          <p:cNvPr id="5" name="Picture 4" descr="A dark blue rectangular object&#10;&#10;AI-generated content may be incorrect.">
            <a:extLst>
              <a:ext uri="{FF2B5EF4-FFF2-40B4-BE49-F238E27FC236}">
                <a16:creationId xmlns:a16="http://schemas.microsoft.com/office/drawing/2014/main" id="{43824852-C554-8959-5557-5ED78EC9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6385413"/>
            <a:ext cx="1219981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4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AAEAA-E328-3AC3-D375-A9AFE2B9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Created S3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6BC1-8330-9178-6DC9-4314A36D0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 dirty="0"/>
              <a:t>Created to host scripts and datasets</a:t>
            </a:r>
          </a:p>
          <a:p>
            <a:r>
              <a:rPr lang="en-US" sz="2000" dirty="0"/>
              <a:t>Bucket name: team1-fmi-performance-7078ea12, used throughout the workflow</a:t>
            </a:r>
          </a:p>
          <a:p>
            <a:r>
              <a:rPr lang="en-US" sz="2000" dirty="0"/>
              <a:t>Includes results and scripts folder required for Lambda execution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FC3E5-C793-B942-822E-9AE5901C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80"/>
          <a:stretch>
            <a:fillRect/>
          </a:stretch>
        </p:blipFill>
        <p:spPr>
          <a:xfrm>
            <a:off x="5994991" y="1323505"/>
            <a:ext cx="5924107" cy="30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D551-6D6C-0785-AA57-FE9C6B2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repo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B10124A-3E48-90A7-84A8-B070291396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829055"/>
              </p:ext>
            </p:extLst>
          </p:nvPr>
        </p:nvGraphicFramePr>
        <p:xfrm>
          <a:off x="581527" y="1690688"/>
          <a:ext cx="39837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B050B1-94E0-8969-3E32-80CAF26A5E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091"/>
          <a:stretch>
            <a:fillRect/>
          </a:stretch>
        </p:blipFill>
        <p:spPr>
          <a:xfrm>
            <a:off x="6862732" y="258330"/>
            <a:ext cx="380015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1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936F-F7C3-1F6B-A52E-78B9BB0B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46F2-C274-0A79-72D8-54893C04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folder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A31D93A-2CEF-FEAE-9DEA-67CCA0B6D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420441"/>
              </p:ext>
            </p:extLst>
          </p:nvPr>
        </p:nvGraphicFramePr>
        <p:xfrm>
          <a:off x="581527" y="1690688"/>
          <a:ext cx="39837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3B325F9-62D5-9648-E500-6E3E0A042B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796" b="2828"/>
          <a:stretch>
            <a:fillRect/>
          </a:stretch>
        </p:blipFill>
        <p:spPr>
          <a:xfrm>
            <a:off x="4769625" y="96982"/>
            <a:ext cx="7422375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CA1152-09C6-5654-5BBB-7AD6C4D54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A7175-3795-CBAC-15F1-17562320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Edit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1993-E4E1-B415-2A0B-7B7D67EE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 dirty="0"/>
              <a:t>Updating parameters (e.g. </a:t>
            </a:r>
            <a:r>
              <a:rPr lang="en-US" sz="2000" dirty="0" err="1"/>
              <a:t>world_size</a:t>
            </a:r>
            <a:r>
              <a:rPr lang="en-US" sz="2000" dirty="0"/>
              <a:t>, bucket) in </a:t>
            </a:r>
            <a:r>
              <a:rPr lang="en-US" sz="2000" dirty="0" err="1"/>
              <a:t>CosmicAI</a:t>
            </a:r>
            <a:r>
              <a:rPr lang="en-US" sz="2000" dirty="0"/>
              <a:t> state machine in the Lambda Init State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EECA5-A80B-8E55-768B-15CB105A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4719"/>
            <a:ext cx="5690579" cy="4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0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85C53-F8E4-E1EA-C115-843E168C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Execute Step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EE22C-7287-4837-EE34-1CA0476D71DE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Monitor workflow in AWS Step Functions, ensuring tasks transition through all states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Workflow executed successfully with payload flowing through all Lambda states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30ADC4-6BD3-C258-BDCA-C72D93FC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30" y="502021"/>
            <a:ext cx="5001340" cy="58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6826B-9DE8-359A-90BE-C6961470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1498B-C246-F8FD-FA6A-C2262006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Execute Step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0F70D-5AF9-7172-BCC2-9AB1E660B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522" y="5633765"/>
            <a:ext cx="340855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Monitor workflow in AWS Step Functions, ensuring tasks transition through all states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DAF04-9931-DE8C-D4FF-9AF5FB80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5" y="93114"/>
            <a:ext cx="7772400" cy="49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8FEDE-83FD-4524-9415-530B7673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 Logs and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9D144-6184-228F-337F-7E38D85E24C3}"/>
              </a:ext>
            </a:extLst>
          </p:cNvPr>
          <p:cNvSpPr txBox="1"/>
          <p:nvPr/>
        </p:nvSpPr>
        <p:spPr>
          <a:xfrm>
            <a:off x="249137" y="2407970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Access CloudWatch logs to analyze execution time and memory usage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Examined log entries for task duration and memory allocation across Lambda invocations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Logs confirmed successful request handling and no errors during inference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5474A-055F-F6B2-9B4B-E6AEFBD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71"/>
          <a:stretch>
            <a:fillRect/>
          </a:stretch>
        </p:blipFill>
        <p:spPr>
          <a:xfrm>
            <a:off x="5369441" y="1311873"/>
            <a:ext cx="6632057" cy="42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57BD-5445-48BF-CB95-2407E73B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Examine the results in your S3 bucket's results folder</a:t>
            </a:r>
            <a:endParaRPr lang="en-US" sz="1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1C7C3-501D-5B69-0CC8-7DE719FB123D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The distributed test phase is healthy and performant (~40 MB/s). The entire Step Functions workflow reliably completes in under 10 seconds; addressing the handful of slow shards and the long summarization step could push total runtime even lower.</a:t>
            </a:r>
            <a:endParaRPr kumimoji="0" lang="en-US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75AD4-B98F-8CF2-5457-7E843229A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28" y="4035253"/>
            <a:ext cx="7772400" cy="13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486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246</Words>
  <Application>Microsoft Office PowerPoint</Application>
  <PresentationFormat>Widescreen</PresentationFormat>
  <Paragraphs>28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Project Step 4 Assignment: Cosmic AI with Lambda Submission</vt:lpstr>
      <vt:lpstr>Created S3 Bucket</vt:lpstr>
      <vt:lpstr>Clone repo</vt:lpstr>
      <vt:lpstr>Copy folder</vt:lpstr>
      <vt:lpstr>Edit payload</vt:lpstr>
      <vt:lpstr>Execute Step Function</vt:lpstr>
      <vt:lpstr>Execute Step Function</vt:lpstr>
      <vt:lpstr>Review Logs and Results</vt:lpstr>
      <vt:lpstr>Examine the results in your S3 bucket's results folder</vt:lpstr>
      <vt:lpstr>Local Inference Performance by Batch Size</vt:lpstr>
      <vt:lpstr>Performance Measurement</vt:lpstr>
      <vt:lpstr>Batch Size Analysis</vt:lpstr>
      <vt:lpstr>Cost Analysis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Ollen</dc:creator>
  <cp:lastModifiedBy>Michael Amadi</cp:lastModifiedBy>
  <cp:revision>96</cp:revision>
  <dcterms:created xsi:type="dcterms:W3CDTF">2025-07-21T01:26:49Z</dcterms:created>
  <dcterms:modified xsi:type="dcterms:W3CDTF">2025-07-29T12:53:54Z</dcterms:modified>
</cp:coreProperties>
</file>